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4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5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7" r:id="rId2"/>
    <p:sldMasterId id="2147483758" r:id="rId3"/>
    <p:sldMasterId id="2147483789" r:id="rId4"/>
    <p:sldMasterId id="2147483832" r:id="rId5"/>
    <p:sldMasterId id="2147483863" r:id="rId6"/>
  </p:sldMasterIdLst>
  <p:sldIdLst>
    <p:sldId id="256" r:id="rId7"/>
    <p:sldId id="265" r:id="rId8"/>
    <p:sldId id="264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7" r:id="rId17"/>
    <p:sldId id="266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6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BF38D-006C-451B-9C5B-1862E6F1DF7E}" v="60" dt="2023-08-10T22:25:38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leary" userId="f061923e-3e85-4019-9f13-911666d1874a" providerId="ADAL" clId="{096BF38D-006C-451B-9C5B-1862E6F1DF7E}"/>
    <pc:docChg chg="undo custSel addSld modSld modMainMaster">
      <pc:chgData name="John Cleary" userId="f061923e-3e85-4019-9f13-911666d1874a" providerId="ADAL" clId="{096BF38D-006C-451B-9C5B-1862E6F1DF7E}" dt="2023-08-10T22:28:52.365" v="4481" actId="20577"/>
      <pc:docMkLst>
        <pc:docMk/>
      </pc:docMkLst>
      <pc:sldChg chg="modSp new mod modTransition modClrScheme chgLayout">
        <pc:chgData name="John Cleary" userId="f061923e-3e85-4019-9f13-911666d1874a" providerId="ADAL" clId="{096BF38D-006C-451B-9C5B-1862E6F1DF7E}" dt="2023-08-10T20:54:07.845" v="4088" actId="20577"/>
        <pc:sldMkLst>
          <pc:docMk/>
          <pc:sldMk cId="1588889558" sldId="256"/>
        </pc:sldMkLst>
        <pc:spChg chg="mod">
          <ac:chgData name="John Cleary" userId="f061923e-3e85-4019-9f13-911666d1874a" providerId="ADAL" clId="{096BF38D-006C-451B-9C5B-1862E6F1DF7E}" dt="2023-08-10T20:14:28.954" v="719"/>
          <ac:spMkLst>
            <pc:docMk/>
            <pc:sldMk cId="1588889558" sldId="256"/>
            <ac:spMk id="2" creationId="{D69A3C8B-97A3-1E8F-3BE0-3ABF12FBB8A2}"/>
          </ac:spMkLst>
        </pc:spChg>
        <pc:spChg chg="mod">
          <ac:chgData name="John Cleary" userId="f061923e-3e85-4019-9f13-911666d1874a" providerId="ADAL" clId="{096BF38D-006C-451B-9C5B-1862E6F1DF7E}" dt="2023-08-10T20:54:07.845" v="4088" actId="20577"/>
          <ac:spMkLst>
            <pc:docMk/>
            <pc:sldMk cId="1588889558" sldId="256"/>
            <ac:spMk id="3" creationId="{FFC0C1FD-4480-3F35-3B2A-A936781EB2EF}"/>
          </ac:spMkLst>
        </pc:spChg>
      </pc:sldChg>
      <pc:sldChg chg="addSp delSp modSp new mod modTransition modClrScheme chgLayout">
        <pc:chgData name="John Cleary" userId="f061923e-3e85-4019-9f13-911666d1874a" providerId="ADAL" clId="{096BF38D-006C-451B-9C5B-1862E6F1DF7E}" dt="2023-08-10T20:55:17.076" v="4099" actId="6549"/>
        <pc:sldMkLst>
          <pc:docMk/>
          <pc:sldMk cId="3852117580" sldId="257"/>
        </pc:sldMkLst>
        <pc:spChg chg="mod">
          <ac:chgData name="John Cleary" userId="f061923e-3e85-4019-9f13-911666d1874a" providerId="ADAL" clId="{096BF38D-006C-451B-9C5B-1862E6F1DF7E}" dt="2023-08-10T20:15:05.698" v="753" actId="20577"/>
          <ac:spMkLst>
            <pc:docMk/>
            <pc:sldMk cId="3852117580" sldId="257"/>
            <ac:spMk id="2" creationId="{127919CE-BE2C-9BE3-A82B-CB9A835E6FC8}"/>
          </ac:spMkLst>
        </pc:spChg>
        <pc:spChg chg="add del mod">
          <ac:chgData name="John Cleary" userId="f061923e-3e85-4019-9f13-911666d1874a" providerId="ADAL" clId="{096BF38D-006C-451B-9C5B-1862E6F1DF7E}" dt="2023-08-10T20:55:17.076" v="4099" actId="6549"/>
          <ac:spMkLst>
            <pc:docMk/>
            <pc:sldMk cId="3852117580" sldId="257"/>
            <ac:spMk id="3" creationId="{2C20B4C8-55D7-D78E-201E-F6C659B36205}"/>
          </ac:spMkLst>
        </pc:spChg>
      </pc:sldChg>
      <pc:sldChg chg="modSp new mod">
        <pc:chgData name="John Cleary" userId="f061923e-3e85-4019-9f13-911666d1874a" providerId="ADAL" clId="{096BF38D-006C-451B-9C5B-1862E6F1DF7E}" dt="2023-08-10T20:39:58.641" v="2612" actId="6549"/>
        <pc:sldMkLst>
          <pc:docMk/>
          <pc:sldMk cId="1259745520" sldId="258"/>
        </pc:sldMkLst>
        <pc:spChg chg="mod">
          <ac:chgData name="John Cleary" userId="f061923e-3e85-4019-9f13-911666d1874a" providerId="ADAL" clId="{096BF38D-006C-451B-9C5B-1862E6F1DF7E}" dt="2023-08-10T20:14:28.954" v="719"/>
          <ac:spMkLst>
            <pc:docMk/>
            <pc:sldMk cId="1259745520" sldId="258"/>
            <ac:spMk id="2" creationId="{B1C093B1-BF78-8940-DB07-C0DBE097959A}"/>
          </ac:spMkLst>
        </pc:spChg>
        <pc:spChg chg="mod">
          <ac:chgData name="John Cleary" userId="f061923e-3e85-4019-9f13-911666d1874a" providerId="ADAL" clId="{096BF38D-006C-451B-9C5B-1862E6F1DF7E}" dt="2023-08-10T20:39:58.641" v="2612" actId="6549"/>
          <ac:spMkLst>
            <pc:docMk/>
            <pc:sldMk cId="1259745520" sldId="258"/>
            <ac:spMk id="3" creationId="{5FA9A425-F2D3-FBF2-7836-D6C0731A51EE}"/>
          </ac:spMkLst>
        </pc:spChg>
      </pc:sldChg>
      <pc:sldChg chg="modSp new mod">
        <pc:chgData name="John Cleary" userId="f061923e-3e85-4019-9f13-911666d1874a" providerId="ADAL" clId="{096BF38D-006C-451B-9C5B-1862E6F1DF7E}" dt="2023-08-10T20:41:53.457" v="2626" actId="6549"/>
        <pc:sldMkLst>
          <pc:docMk/>
          <pc:sldMk cId="3678809808" sldId="259"/>
        </pc:sldMkLst>
        <pc:spChg chg="mod">
          <ac:chgData name="John Cleary" userId="f061923e-3e85-4019-9f13-911666d1874a" providerId="ADAL" clId="{096BF38D-006C-451B-9C5B-1862E6F1DF7E}" dt="2023-08-10T20:41:53.457" v="2626" actId="6549"/>
          <ac:spMkLst>
            <pc:docMk/>
            <pc:sldMk cId="3678809808" sldId="259"/>
            <ac:spMk id="2" creationId="{F475F548-6276-9342-BEED-83251441AF57}"/>
          </ac:spMkLst>
        </pc:spChg>
        <pc:spChg chg="mod">
          <ac:chgData name="John Cleary" userId="f061923e-3e85-4019-9f13-911666d1874a" providerId="ADAL" clId="{096BF38D-006C-451B-9C5B-1862E6F1DF7E}" dt="2023-08-10T20:28:14.211" v="2136" actId="20577"/>
          <ac:spMkLst>
            <pc:docMk/>
            <pc:sldMk cId="3678809808" sldId="259"/>
            <ac:spMk id="3" creationId="{0FF6622E-B73F-3800-3D94-1386EC92F326}"/>
          </ac:spMkLst>
        </pc:spChg>
      </pc:sldChg>
      <pc:sldChg chg="modSp new mod">
        <pc:chgData name="John Cleary" userId="f061923e-3e85-4019-9f13-911666d1874a" providerId="ADAL" clId="{096BF38D-006C-451B-9C5B-1862E6F1DF7E}" dt="2023-08-10T20:52:57.030" v="4050" actId="20577"/>
        <pc:sldMkLst>
          <pc:docMk/>
          <pc:sldMk cId="4141451925" sldId="260"/>
        </pc:sldMkLst>
        <pc:spChg chg="mod">
          <ac:chgData name="John Cleary" userId="f061923e-3e85-4019-9f13-911666d1874a" providerId="ADAL" clId="{096BF38D-006C-451B-9C5B-1862E6F1DF7E}" dt="2023-08-10T20:28:54.595" v="2164" actId="6549"/>
          <ac:spMkLst>
            <pc:docMk/>
            <pc:sldMk cId="4141451925" sldId="260"/>
            <ac:spMk id="2" creationId="{F54B7209-F6A6-B774-1D67-0B92B717D028}"/>
          </ac:spMkLst>
        </pc:spChg>
        <pc:spChg chg="mod">
          <ac:chgData name="John Cleary" userId="f061923e-3e85-4019-9f13-911666d1874a" providerId="ADAL" clId="{096BF38D-006C-451B-9C5B-1862E6F1DF7E}" dt="2023-08-10T20:52:57.030" v="4050" actId="20577"/>
          <ac:spMkLst>
            <pc:docMk/>
            <pc:sldMk cId="4141451925" sldId="260"/>
            <ac:spMk id="3" creationId="{D1FAE34B-26E0-324C-6E42-D5081656A516}"/>
          </ac:spMkLst>
        </pc:spChg>
      </pc:sldChg>
      <pc:sldChg chg="addSp delSp modSp new mod setBg">
        <pc:chgData name="John Cleary" userId="f061923e-3e85-4019-9f13-911666d1874a" providerId="ADAL" clId="{096BF38D-006C-451B-9C5B-1862E6F1DF7E}" dt="2023-08-10T21:03:07.597" v="4384" actId="20577"/>
        <pc:sldMkLst>
          <pc:docMk/>
          <pc:sldMk cId="3399383666" sldId="261"/>
        </pc:sldMkLst>
        <pc:spChg chg="mod">
          <ac:chgData name="John Cleary" userId="f061923e-3e85-4019-9f13-911666d1874a" providerId="ADAL" clId="{096BF38D-006C-451B-9C5B-1862E6F1DF7E}" dt="2023-08-10T20:35:51.907" v="2332" actId="26606"/>
          <ac:spMkLst>
            <pc:docMk/>
            <pc:sldMk cId="3399383666" sldId="261"/>
            <ac:spMk id="2" creationId="{D1028110-7EC4-F8C8-64E9-E7B5E385670B}"/>
          </ac:spMkLst>
        </pc:spChg>
        <pc:spChg chg="del mod">
          <ac:chgData name="John Cleary" userId="f061923e-3e85-4019-9f13-911666d1874a" providerId="ADAL" clId="{096BF38D-006C-451B-9C5B-1862E6F1DF7E}" dt="2023-08-10T20:33:09.343" v="2313" actId="931"/>
          <ac:spMkLst>
            <pc:docMk/>
            <pc:sldMk cId="3399383666" sldId="261"/>
            <ac:spMk id="3" creationId="{7BEDE753-5DD7-7905-B53E-E445161506A9}"/>
          </ac:spMkLst>
        </pc:spChg>
        <pc:spChg chg="add mod">
          <ac:chgData name="John Cleary" userId="f061923e-3e85-4019-9f13-911666d1874a" providerId="ADAL" clId="{096BF38D-006C-451B-9C5B-1862E6F1DF7E}" dt="2023-08-10T21:03:07.597" v="4384" actId="20577"/>
          <ac:spMkLst>
            <pc:docMk/>
            <pc:sldMk cId="3399383666" sldId="261"/>
            <ac:spMk id="6" creationId="{7D8ADD02-07A3-76DB-51EE-18245871C542}"/>
          </ac:spMkLst>
        </pc:spChg>
        <pc:spChg chg="add">
          <ac:chgData name="John Cleary" userId="f061923e-3e85-4019-9f13-911666d1874a" providerId="ADAL" clId="{096BF38D-006C-451B-9C5B-1862E6F1DF7E}" dt="2023-08-10T20:35:51.907" v="2332" actId="26606"/>
          <ac:spMkLst>
            <pc:docMk/>
            <pc:sldMk cId="3399383666" sldId="261"/>
            <ac:spMk id="10" creationId="{0CABCAE3-64FC-4149-819F-2C1812824154}"/>
          </ac:spMkLst>
        </pc:spChg>
        <pc:spChg chg="add">
          <ac:chgData name="John Cleary" userId="f061923e-3e85-4019-9f13-911666d1874a" providerId="ADAL" clId="{096BF38D-006C-451B-9C5B-1862E6F1DF7E}" dt="2023-08-10T20:35:51.907" v="2332" actId="26606"/>
          <ac:spMkLst>
            <pc:docMk/>
            <pc:sldMk cId="3399383666" sldId="261"/>
            <ac:spMk id="18" creationId="{2FA7AD0A-1871-4DF8-9235-F49D0513B9C1}"/>
          </ac:spMkLst>
        </pc:spChg>
        <pc:spChg chg="add">
          <ac:chgData name="John Cleary" userId="f061923e-3e85-4019-9f13-911666d1874a" providerId="ADAL" clId="{096BF38D-006C-451B-9C5B-1862E6F1DF7E}" dt="2023-08-10T20:35:51.907" v="2332" actId="26606"/>
          <ac:spMkLst>
            <pc:docMk/>
            <pc:sldMk cId="3399383666" sldId="261"/>
            <ac:spMk id="20" creationId="{36B04CFB-FAE5-47DD-9B3E-4E9BA7A89CC1}"/>
          </ac:spMkLst>
        </pc:spChg>
        <pc:spChg chg="add">
          <ac:chgData name="John Cleary" userId="f061923e-3e85-4019-9f13-911666d1874a" providerId="ADAL" clId="{096BF38D-006C-451B-9C5B-1862E6F1DF7E}" dt="2023-08-10T20:35:51.907" v="2332" actId="26606"/>
          <ac:spMkLst>
            <pc:docMk/>
            <pc:sldMk cId="3399383666" sldId="261"/>
            <ac:spMk id="28" creationId="{622F7FD7-8884-4FD5-95AB-0B5C6033ADF7}"/>
          </ac:spMkLst>
        </pc:spChg>
        <pc:grpChg chg="add">
          <ac:chgData name="John Cleary" userId="f061923e-3e85-4019-9f13-911666d1874a" providerId="ADAL" clId="{096BF38D-006C-451B-9C5B-1862E6F1DF7E}" dt="2023-08-10T20:35:51.907" v="2332" actId="26606"/>
          <ac:grpSpMkLst>
            <pc:docMk/>
            <pc:sldMk cId="3399383666" sldId="261"/>
            <ac:grpSpMk id="24" creationId="{E8ACF89C-CFC3-4D68-B3C4-2BEFB7BBE5F7}"/>
          </ac:grpSpMkLst>
        </pc:grpChg>
        <pc:picChg chg="add mod">
          <ac:chgData name="John Cleary" userId="f061923e-3e85-4019-9f13-911666d1874a" providerId="ADAL" clId="{096BF38D-006C-451B-9C5B-1862E6F1DF7E}" dt="2023-08-10T20:35:51.907" v="2332" actId="26606"/>
          <ac:picMkLst>
            <pc:docMk/>
            <pc:sldMk cId="3399383666" sldId="261"/>
            <ac:picMk id="5" creationId="{22BF65C8-B097-8A16-ABE6-352915FE84B7}"/>
          </ac:picMkLst>
        </pc:picChg>
        <pc:picChg chg="add">
          <ac:chgData name="John Cleary" userId="f061923e-3e85-4019-9f13-911666d1874a" providerId="ADAL" clId="{096BF38D-006C-451B-9C5B-1862E6F1DF7E}" dt="2023-08-10T20:35:51.907" v="2332" actId="26606"/>
          <ac:picMkLst>
            <pc:docMk/>
            <pc:sldMk cId="3399383666" sldId="261"/>
            <ac:picMk id="12" creationId="{012FDCFE-9AD2-4D8A-8CBF-B3AA37EBF6DD}"/>
          </ac:picMkLst>
        </pc:picChg>
        <pc:picChg chg="add">
          <ac:chgData name="John Cleary" userId="f061923e-3e85-4019-9f13-911666d1874a" providerId="ADAL" clId="{096BF38D-006C-451B-9C5B-1862E6F1DF7E}" dt="2023-08-10T20:35:51.907" v="2332" actId="26606"/>
          <ac:picMkLst>
            <pc:docMk/>
            <pc:sldMk cId="3399383666" sldId="261"/>
            <ac:picMk id="30" creationId="{16EFE474-4FE0-4E8F-8F09-5ED2C9E76A84}"/>
          </ac:picMkLst>
        </pc:picChg>
        <pc:cxnChg chg="add">
          <ac:chgData name="John Cleary" userId="f061923e-3e85-4019-9f13-911666d1874a" providerId="ADAL" clId="{096BF38D-006C-451B-9C5B-1862E6F1DF7E}" dt="2023-08-10T20:35:51.907" v="2332" actId="26606"/>
          <ac:cxnSpMkLst>
            <pc:docMk/>
            <pc:sldMk cId="3399383666" sldId="261"/>
            <ac:cxnSpMk id="14" creationId="{FBD463FC-4CA8-4FF4-85A3-AF9F4B98D210}"/>
          </ac:cxnSpMkLst>
        </pc:cxnChg>
        <pc:cxnChg chg="add">
          <ac:chgData name="John Cleary" userId="f061923e-3e85-4019-9f13-911666d1874a" providerId="ADAL" clId="{096BF38D-006C-451B-9C5B-1862E6F1DF7E}" dt="2023-08-10T20:35:51.907" v="2332" actId="26606"/>
          <ac:cxnSpMkLst>
            <pc:docMk/>
            <pc:sldMk cId="3399383666" sldId="261"/>
            <ac:cxnSpMk id="16" creationId="{BECF35C3-8B44-4F4B-BD25-4C01823DB22A}"/>
          </ac:cxnSpMkLst>
        </pc:cxnChg>
        <pc:cxnChg chg="add">
          <ac:chgData name="John Cleary" userId="f061923e-3e85-4019-9f13-911666d1874a" providerId="ADAL" clId="{096BF38D-006C-451B-9C5B-1862E6F1DF7E}" dt="2023-08-10T20:35:51.907" v="2332" actId="26606"/>
          <ac:cxnSpMkLst>
            <pc:docMk/>
            <pc:sldMk cId="3399383666" sldId="261"/>
            <ac:cxnSpMk id="22" creationId="{EE68D41B-9286-479F-9AB7-678C8E348D71}"/>
          </ac:cxnSpMkLst>
        </pc:cxnChg>
        <pc:cxnChg chg="add">
          <ac:chgData name="John Cleary" userId="f061923e-3e85-4019-9f13-911666d1874a" providerId="ADAL" clId="{096BF38D-006C-451B-9C5B-1862E6F1DF7E}" dt="2023-08-10T20:35:51.907" v="2332" actId="26606"/>
          <ac:cxnSpMkLst>
            <pc:docMk/>
            <pc:sldMk cId="3399383666" sldId="261"/>
            <ac:cxnSpMk id="32" creationId="{CF8B8C81-54DC-4AF5-B682-3A2C70A6B55C}"/>
          </ac:cxnSpMkLst>
        </pc:cxnChg>
      </pc:sldChg>
      <pc:sldChg chg="modSp new mod">
        <pc:chgData name="John Cleary" userId="f061923e-3e85-4019-9f13-911666d1874a" providerId="ADAL" clId="{096BF38D-006C-451B-9C5B-1862E6F1DF7E}" dt="2023-08-10T21:00:36.592" v="4233" actId="20577"/>
        <pc:sldMkLst>
          <pc:docMk/>
          <pc:sldMk cId="1138195115" sldId="262"/>
        </pc:sldMkLst>
        <pc:spChg chg="mod">
          <ac:chgData name="John Cleary" userId="f061923e-3e85-4019-9f13-911666d1874a" providerId="ADAL" clId="{096BF38D-006C-451B-9C5B-1862E6F1DF7E}" dt="2023-08-10T20:37:13.977" v="2401" actId="6549"/>
          <ac:spMkLst>
            <pc:docMk/>
            <pc:sldMk cId="1138195115" sldId="262"/>
            <ac:spMk id="2" creationId="{F1F92F4C-F6C7-F328-4EA9-05B41831F964}"/>
          </ac:spMkLst>
        </pc:spChg>
        <pc:spChg chg="mod">
          <ac:chgData name="John Cleary" userId="f061923e-3e85-4019-9f13-911666d1874a" providerId="ADAL" clId="{096BF38D-006C-451B-9C5B-1862E6F1DF7E}" dt="2023-08-10T21:00:36.592" v="4233" actId="20577"/>
          <ac:spMkLst>
            <pc:docMk/>
            <pc:sldMk cId="1138195115" sldId="262"/>
            <ac:spMk id="3" creationId="{2DC47312-3911-2624-971A-FFE758FC5AF5}"/>
          </ac:spMkLst>
        </pc:spChg>
      </pc:sldChg>
      <pc:sldChg chg="addSp delSp modSp new mod">
        <pc:chgData name="John Cleary" userId="f061923e-3e85-4019-9f13-911666d1874a" providerId="ADAL" clId="{096BF38D-006C-451B-9C5B-1862E6F1DF7E}" dt="2023-08-10T22:28:52.365" v="4481" actId="20577"/>
        <pc:sldMkLst>
          <pc:docMk/>
          <pc:sldMk cId="4095657924" sldId="263"/>
        </pc:sldMkLst>
        <pc:spChg chg="mod">
          <ac:chgData name="John Cleary" userId="f061923e-3e85-4019-9f13-911666d1874a" providerId="ADAL" clId="{096BF38D-006C-451B-9C5B-1862E6F1DF7E}" dt="2023-08-10T20:46:51.937" v="3070" actId="20577"/>
          <ac:spMkLst>
            <pc:docMk/>
            <pc:sldMk cId="4095657924" sldId="263"/>
            <ac:spMk id="2" creationId="{E5A64145-2B1E-4FFC-208A-FD2CDC3348D2}"/>
          </ac:spMkLst>
        </pc:spChg>
        <pc:spChg chg="mod">
          <ac:chgData name="John Cleary" userId="f061923e-3e85-4019-9f13-911666d1874a" providerId="ADAL" clId="{096BF38D-006C-451B-9C5B-1862E6F1DF7E}" dt="2023-08-10T22:28:52.365" v="4481" actId="20577"/>
          <ac:spMkLst>
            <pc:docMk/>
            <pc:sldMk cId="4095657924" sldId="263"/>
            <ac:spMk id="3" creationId="{1CA57D08-1139-5588-BB0B-E21A8B5D0027}"/>
          </ac:spMkLst>
        </pc:spChg>
        <pc:spChg chg="add del">
          <ac:chgData name="John Cleary" userId="f061923e-3e85-4019-9f13-911666d1874a" providerId="ADAL" clId="{096BF38D-006C-451B-9C5B-1862E6F1DF7E}" dt="2023-08-10T22:16:21.374" v="4413" actId="22"/>
          <ac:spMkLst>
            <pc:docMk/>
            <pc:sldMk cId="4095657924" sldId="263"/>
            <ac:spMk id="5" creationId="{46ED93BB-0C97-1A18-BCF8-FE3FDFE89559}"/>
          </ac:spMkLst>
        </pc:spChg>
      </pc:sldChg>
      <pc:sldChg chg="modSp new mod">
        <pc:chgData name="John Cleary" userId="f061923e-3e85-4019-9f13-911666d1874a" providerId="ADAL" clId="{096BF38D-006C-451B-9C5B-1862E6F1DF7E}" dt="2023-08-10T20:58:06.757" v="4121" actId="1036"/>
        <pc:sldMkLst>
          <pc:docMk/>
          <pc:sldMk cId="3679559086" sldId="264"/>
        </pc:sldMkLst>
        <pc:spChg chg="mod">
          <ac:chgData name="John Cleary" userId="f061923e-3e85-4019-9f13-911666d1874a" providerId="ADAL" clId="{096BF38D-006C-451B-9C5B-1862E6F1DF7E}" dt="2023-08-10T20:48:08.141" v="3210" actId="20577"/>
          <ac:spMkLst>
            <pc:docMk/>
            <pc:sldMk cId="3679559086" sldId="264"/>
            <ac:spMk id="2" creationId="{51D248EB-241B-8D75-7DCD-71EEF64DDA8B}"/>
          </ac:spMkLst>
        </pc:spChg>
        <pc:spChg chg="mod">
          <ac:chgData name="John Cleary" userId="f061923e-3e85-4019-9f13-911666d1874a" providerId="ADAL" clId="{096BF38D-006C-451B-9C5B-1862E6F1DF7E}" dt="2023-08-10T20:58:06.757" v="4121" actId="1036"/>
          <ac:spMkLst>
            <pc:docMk/>
            <pc:sldMk cId="3679559086" sldId="264"/>
            <ac:spMk id="3" creationId="{BEEAA4CD-FAFB-FC83-7E66-15EE54CDD3AC}"/>
          </ac:spMkLst>
        </pc:spChg>
      </pc:sldChg>
      <pc:sldChg chg="modSp new mod">
        <pc:chgData name="John Cleary" userId="f061923e-3e85-4019-9f13-911666d1874a" providerId="ADAL" clId="{096BF38D-006C-451B-9C5B-1862E6F1DF7E}" dt="2023-08-10T22:20:10.054" v="4446"/>
        <pc:sldMkLst>
          <pc:docMk/>
          <pc:sldMk cId="114786881" sldId="265"/>
        </pc:sldMkLst>
        <pc:spChg chg="mod">
          <ac:chgData name="John Cleary" userId="f061923e-3e85-4019-9f13-911666d1874a" providerId="ADAL" clId="{096BF38D-006C-451B-9C5B-1862E6F1DF7E}" dt="2023-08-10T22:14:08.156" v="4411" actId="20577"/>
          <ac:spMkLst>
            <pc:docMk/>
            <pc:sldMk cId="114786881" sldId="265"/>
            <ac:spMk id="2" creationId="{E32CE4B3-C79C-D364-FF59-C5F793C7B058}"/>
          </ac:spMkLst>
        </pc:spChg>
        <pc:spChg chg="mod">
          <ac:chgData name="John Cleary" userId="f061923e-3e85-4019-9f13-911666d1874a" providerId="ADAL" clId="{096BF38D-006C-451B-9C5B-1862E6F1DF7E}" dt="2023-08-10T22:20:10.054" v="4446"/>
          <ac:spMkLst>
            <pc:docMk/>
            <pc:sldMk cId="114786881" sldId="265"/>
            <ac:spMk id="3" creationId="{74923754-BD39-C7BC-52D1-22D1A9A8E39F}"/>
          </ac:spMkLst>
        </pc:spChg>
      </pc:sldChg>
      <pc:sldChg chg="modSp new mod">
        <pc:chgData name="John Cleary" userId="f061923e-3e85-4019-9f13-911666d1874a" providerId="ADAL" clId="{096BF38D-006C-451B-9C5B-1862E6F1DF7E}" dt="2023-08-10T22:19:07.767" v="4445" actId="27636"/>
        <pc:sldMkLst>
          <pc:docMk/>
          <pc:sldMk cId="1673333433" sldId="266"/>
        </pc:sldMkLst>
        <pc:spChg chg="mod">
          <ac:chgData name="John Cleary" userId="f061923e-3e85-4019-9f13-911666d1874a" providerId="ADAL" clId="{096BF38D-006C-451B-9C5B-1862E6F1DF7E}" dt="2023-08-10T22:18:54.553" v="4441" actId="27636"/>
          <ac:spMkLst>
            <pc:docMk/>
            <pc:sldMk cId="1673333433" sldId="266"/>
            <ac:spMk id="2" creationId="{ED169407-1A8A-C64B-30E4-E6D438F5D0C0}"/>
          </ac:spMkLst>
        </pc:spChg>
        <pc:spChg chg="mod">
          <ac:chgData name="John Cleary" userId="f061923e-3e85-4019-9f13-911666d1874a" providerId="ADAL" clId="{096BF38D-006C-451B-9C5B-1862E6F1DF7E}" dt="2023-08-10T22:19:07.767" v="4445" actId="27636"/>
          <ac:spMkLst>
            <pc:docMk/>
            <pc:sldMk cId="1673333433" sldId="266"/>
            <ac:spMk id="3" creationId="{820AD074-7F47-B1F9-780D-784C6650B09A}"/>
          </ac:spMkLst>
        </pc:spChg>
      </pc:sldChg>
      <pc:sldChg chg="addSp delSp modSp new mod">
        <pc:chgData name="John Cleary" userId="f061923e-3e85-4019-9f13-911666d1874a" providerId="ADAL" clId="{096BF38D-006C-451B-9C5B-1862E6F1DF7E}" dt="2023-08-10T22:25:51.688" v="4453" actId="1076"/>
        <pc:sldMkLst>
          <pc:docMk/>
          <pc:sldMk cId="1702385284" sldId="267"/>
        </pc:sldMkLst>
        <pc:spChg chg="del">
          <ac:chgData name="John Cleary" userId="f061923e-3e85-4019-9f13-911666d1874a" providerId="ADAL" clId="{096BF38D-006C-451B-9C5B-1862E6F1DF7E}" dt="2023-08-10T22:25:38.959" v="4448" actId="931"/>
          <ac:spMkLst>
            <pc:docMk/>
            <pc:sldMk cId="1702385284" sldId="267"/>
            <ac:spMk id="3" creationId="{BCF4F7D7-8844-8CA7-0AEA-FC0E4366324B}"/>
          </ac:spMkLst>
        </pc:spChg>
        <pc:picChg chg="add mod">
          <ac:chgData name="John Cleary" userId="f061923e-3e85-4019-9f13-911666d1874a" providerId="ADAL" clId="{096BF38D-006C-451B-9C5B-1862E6F1DF7E}" dt="2023-08-10T22:25:51.688" v="4453" actId="1076"/>
          <ac:picMkLst>
            <pc:docMk/>
            <pc:sldMk cId="1702385284" sldId="267"/>
            <ac:picMk id="5" creationId="{84B4F96A-50CC-E27E-C69F-D3ECA74DC0C3}"/>
          </ac:picMkLst>
        </pc:picChg>
      </pc:sldChg>
      <pc:sldMasterChg chg="modSldLayout">
        <pc:chgData name="John Cleary" userId="f061923e-3e85-4019-9f13-911666d1874a" providerId="ADAL" clId="{096BF38D-006C-451B-9C5B-1862E6F1DF7E}" dt="2023-08-10T20:08:42.273" v="668"/>
        <pc:sldMasterMkLst>
          <pc:docMk/>
          <pc:sldMasterMk cId="1282191572" sldId="2147483696"/>
        </pc:sldMasterMkLst>
        <pc:sldLayoutChg chg="delSp">
          <pc:chgData name="John Cleary" userId="f061923e-3e85-4019-9f13-911666d1874a" providerId="ADAL" clId="{096BF38D-006C-451B-9C5B-1862E6F1DF7E}" dt="2023-08-10T20:08:42.273" v="668"/>
          <pc:sldLayoutMkLst>
            <pc:docMk/>
            <pc:sldMasterMk cId="1282191572" sldId="2147483696"/>
            <pc:sldLayoutMk cId="875521516" sldId="2147483725"/>
          </pc:sldLayoutMkLst>
          <pc:spChg chg="del">
            <ac:chgData name="John Cleary" userId="f061923e-3e85-4019-9f13-911666d1874a" providerId="ADAL" clId="{096BF38D-006C-451B-9C5B-1862E6F1DF7E}" dt="2023-08-10T20:08:42.273" v="668"/>
            <ac:spMkLst>
              <pc:docMk/>
              <pc:sldMasterMk cId="1282191572" sldId="2147483696"/>
              <pc:sldLayoutMk cId="875521516" sldId="2147483725"/>
              <ac:spMk id="10" creationId="{00000000-0000-0000-0000-000000000000}"/>
            </ac:spMkLst>
          </pc:spChg>
          <pc:spChg chg="del">
            <ac:chgData name="John Cleary" userId="f061923e-3e85-4019-9f13-911666d1874a" providerId="ADAL" clId="{096BF38D-006C-451B-9C5B-1862E6F1DF7E}" dt="2023-08-10T20:08:42.273" v="668"/>
            <ac:spMkLst>
              <pc:docMk/>
              <pc:sldMasterMk cId="1282191572" sldId="2147483696"/>
              <pc:sldLayoutMk cId="875521516" sldId="2147483725"/>
              <ac:spMk id="11" creationId="{00000000-0000-0000-0000-000000000000}"/>
            </ac:spMkLst>
          </pc:spChg>
          <pc:cxnChg chg="del">
            <ac:chgData name="John Cleary" userId="f061923e-3e85-4019-9f13-911666d1874a" providerId="ADAL" clId="{096BF38D-006C-451B-9C5B-1862E6F1DF7E}" dt="2023-08-10T20:08:42.273" v="668"/>
            <ac:cxnSpMkLst>
              <pc:docMk/>
              <pc:sldMasterMk cId="1282191572" sldId="2147483696"/>
              <pc:sldLayoutMk cId="875521516" sldId="2147483725"/>
              <ac:cxnSpMk id="8" creationId="{00000000-0000-0000-0000-000000000000}"/>
            </ac:cxnSpMkLst>
          </pc:cxnChg>
        </pc:sldLayoutChg>
      </pc:sldMasterChg>
      <pc:sldMasterChg chg="modTransition">
        <pc:chgData name="John Cleary" userId="f061923e-3e85-4019-9f13-911666d1874a" providerId="ADAL" clId="{096BF38D-006C-451B-9C5B-1862E6F1DF7E}" dt="2023-08-10T20:09:22.420" v="674"/>
        <pc:sldMasterMkLst>
          <pc:docMk/>
          <pc:sldMasterMk cId="2893630283" sldId="2147483820"/>
        </pc:sldMasterMkLst>
      </pc:sldMasterChg>
      <pc:sldMasterChg chg="modTransition">
        <pc:chgData name="John Cleary" userId="f061923e-3e85-4019-9f13-911666d1874a" providerId="ADAL" clId="{096BF38D-006C-451B-9C5B-1862E6F1DF7E}" dt="2023-08-10T20:14:28.954" v="719"/>
        <pc:sldMasterMkLst>
          <pc:docMk/>
          <pc:sldMasterMk cId="3239617448" sldId="2147483863"/>
        </pc:sldMasterMkLst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genda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heading, replace icons as needed, click arrow to add or subtract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8949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Eyebrow / Header /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716280"/>
            <a:ext cx="10395966" cy="899160"/>
          </a:xfrm>
        </p:spPr>
        <p:txBody>
          <a:bodyPr vert="horz" lIns="0" tIns="4572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headline. Adjust subtitle position as needed. Otherwise, delete it.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31ECF0-E9AB-4A97-B9A2-88EEFA73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80" y="1615440"/>
            <a:ext cx="10395966" cy="5492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D25EB3-466E-4EC1-811F-BAFC0E2BD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80" y="244157"/>
            <a:ext cx="10395966" cy="54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CATEGORY or short phrase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38F0C3-3ADC-42C4-864D-A392C88725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7187" y="2164715"/>
            <a:ext cx="10791460" cy="38836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017754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Eyebrow / Header /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716280"/>
            <a:ext cx="10395966" cy="899160"/>
          </a:xfrm>
        </p:spPr>
        <p:txBody>
          <a:bodyPr vert="horz" lIns="0" tIns="4572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headline. Adjust subtitle position as needed. Otherwise, delete it.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31ECF0-E9AB-4A97-B9A2-88EEFA73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80" y="1615440"/>
            <a:ext cx="10395966" cy="5492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D25EB3-466E-4EC1-811F-BAFC0E2BD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80" y="244157"/>
            <a:ext cx="10395966" cy="54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CATEGORY or short phrase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38F0C3-3ADC-42C4-864D-A392C88725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7187" y="2164715"/>
            <a:ext cx="10791460" cy="38836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637817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Headline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58526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w/Subhead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8"/>
            <a:ext cx="10372760" cy="974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9FDD71-9F19-4379-A26E-767A1A1C1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78" y="1222046"/>
            <a:ext cx="11138647" cy="122540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Add subheading or delete this placeholder.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412B1-9F8E-4D57-AB56-9E868FE2AF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56382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all-out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ACE84F4E-5DED-4215-9D5E-E159F62C75B9}"/>
              </a:ext>
            </a:extLst>
          </p:cNvPr>
          <p:cNvSpPr>
            <a:spLocks/>
          </p:cNvSpPr>
          <p:nvPr/>
        </p:nvSpPr>
        <p:spPr bwMode="auto">
          <a:xfrm>
            <a:off x="529050" y="342854"/>
            <a:ext cx="5350179" cy="5471480"/>
          </a:xfrm>
          <a:custGeom>
            <a:avLst/>
            <a:gdLst>
              <a:gd name="T0" fmla="*/ 3008 w 3008"/>
              <a:gd name="T1" fmla="*/ 2202 h 3077"/>
              <a:gd name="T2" fmla="*/ 1533 w 3008"/>
              <a:gd name="T3" fmla="*/ 3077 h 3077"/>
              <a:gd name="T4" fmla="*/ 0 w 3008"/>
              <a:gd name="T5" fmla="*/ 2202 h 3077"/>
              <a:gd name="T6" fmla="*/ 0 w 3008"/>
              <a:gd name="T7" fmla="*/ 1613 h 3077"/>
              <a:gd name="T8" fmla="*/ 106 w 3008"/>
              <a:gd name="T9" fmla="*/ 1529 h 3077"/>
              <a:gd name="T10" fmla="*/ 5 w 3008"/>
              <a:gd name="T11" fmla="*/ 1441 h 3077"/>
              <a:gd name="T12" fmla="*/ 0 w 3008"/>
              <a:gd name="T13" fmla="*/ 751 h 3077"/>
              <a:gd name="T14" fmla="*/ 1515 w 3008"/>
              <a:gd name="T15" fmla="*/ 0 h 3077"/>
              <a:gd name="T16" fmla="*/ 3008 w 3008"/>
              <a:gd name="T17" fmla="*/ 751 h 3077"/>
              <a:gd name="T18" fmla="*/ 3008 w 3008"/>
              <a:gd name="T19" fmla="*/ 1441 h 3077"/>
              <a:gd name="T20" fmla="*/ 2902 w 3008"/>
              <a:gd name="T21" fmla="*/ 1525 h 3077"/>
              <a:gd name="T22" fmla="*/ 3008 w 3008"/>
              <a:gd name="T23" fmla="*/ 1608 h 3077"/>
              <a:gd name="T24" fmla="*/ 3008 w 3008"/>
              <a:gd name="T25" fmla="*/ 2202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08" h="3077">
                <a:moveTo>
                  <a:pt x="3008" y="2202"/>
                </a:moveTo>
                <a:lnTo>
                  <a:pt x="1533" y="3077"/>
                </a:lnTo>
                <a:lnTo>
                  <a:pt x="0" y="2202"/>
                </a:lnTo>
                <a:lnTo>
                  <a:pt x="0" y="1613"/>
                </a:lnTo>
                <a:lnTo>
                  <a:pt x="106" y="1529"/>
                </a:lnTo>
                <a:lnTo>
                  <a:pt x="5" y="1441"/>
                </a:lnTo>
                <a:lnTo>
                  <a:pt x="0" y="751"/>
                </a:lnTo>
                <a:lnTo>
                  <a:pt x="1515" y="0"/>
                </a:lnTo>
                <a:lnTo>
                  <a:pt x="3008" y="751"/>
                </a:lnTo>
                <a:lnTo>
                  <a:pt x="3008" y="1441"/>
                </a:lnTo>
                <a:lnTo>
                  <a:pt x="2902" y="1525"/>
                </a:lnTo>
                <a:lnTo>
                  <a:pt x="3008" y="1608"/>
                </a:lnTo>
                <a:lnTo>
                  <a:pt x="3008" y="2202"/>
                </a:lnTo>
                <a:close/>
              </a:path>
            </a:pathLst>
          </a:custGeom>
          <a:solidFill>
            <a:srgbClr val="005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D970-5FFE-411A-BF3B-39A8BA214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2693923"/>
            <a:ext cx="4923802" cy="28721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228543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r>
              <a:rPr lang="en-US" dirty="0"/>
              <a:t>(Example supporting text) Defining Our Challenger Brand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1F8B72-8A02-4139-A089-8CE9AA45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08" b="15938"/>
          <a:stretch/>
        </p:blipFill>
        <p:spPr>
          <a:xfrm>
            <a:off x="5058630" y="731940"/>
            <a:ext cx="7133371" cy="61260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0BE02-E34F-4AB8-86BB-573BEDAE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80" y="1291958"/>
            <a:ext cx="4923801" cy="127727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exciting &amp; brief headline</a:t>
            </a:r>
          </a:p>
        </p:txBody>
      </p:sp>
    </p:spTree>
    <p:extLst>
      <p:ext uri="{BB962C8B-B14F-4D97-AF65-F5344CB8AC3E}">
        <p14:creationId xmlns:p14="http://schemas.microsoft.com/office/powerpoint/2010/main" val="3274244335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BADF3-5456-4C73-A8E9-ABEDD20FA9C4}"/>
              </a:ext>
            </a:extLst>
          </p:cNvPr>
          <p:cNvSpPr/>
          <p:nvPr/>
        </p:nvSpPr>
        <p:spPr>
          <a:xfrm>
            <a:off x="5686001" y="0"/>
            <a:ext cx="42835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5028402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Information slide</a:t>
            </a:r>
            <a:br>
              <a:rPr lang="en-US" dirty="0"/>
            </a:br>
            <a:r>
              <a:rPr lang="en-US" dirty="0"/>
              <a:t>add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5343C-0A3C-4753-84F4-B2F6A9A08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340" y="227966"/>
            <a:ext cx="3873556" cy="6447154"/>
          </a:xfrm>
          <a:noFill/>
        </p:spPr>
        <p:txBody>
          <a:bodyPr lIns="182880" rIns="182880" anchor="ctr"/>
          <a:lstStyle>
            <a:lvl1pPr marL="0" indent="0">
              <a:spcBef>
                <a:spcPts val="800"/>
              </a:spcBef>
              <a:buFont typeface="Montserrat Medium" panose="00000600000000000000" pitchFamily="2" charset="0"/>
              <a:buChar char="​"/>
              <a:defRPr sz="1800" b="1" i="1">
                <a:solidFill>
                  <a:schemeClr val="bg1"/>
                </a:solidFill>
                <a:latin typeface="+mn-lt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 i="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 i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news, exciting content, or quotes from customers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B7213-F54E-49F5-9B2D-76C6D9A4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71"/>
          <a:stretch/>
        </p:blipFill>
        <p:spPr>
          <a:xfrm>
            <a:off x="9334323" y="533400"/>
            <a:ext cx="2857677" cy="6324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0C56D0-AC81-4525-A3E7-AF7E23A61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88" y="1681163"/>
            <a:ext cx="5027334" cy="4813766"/>
          </a:xfrm>
        </p:spPr>
        <p:txBody>
          <a:bodyPr/>
          <a:lstStyle>
            <a:lvl1pPr marL="0" indent="0">
              <a:buFont typeface="Montserrat Medium" panose="00000600000000000000" pitchFamily="2" charset="0"/>
              <a:buChar char="​"/>
              <a:defRPr/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403225" indent="-161925">
              <a:buFont typeface="Calibri" panose="020F0502020204030204" pitchFamily="34" charset="0"/>
              <a:buChar char="‒"/>
              <a:defRPr/>
            </a:lvl3pPr>
            <a:lvl4pPr marL="685800" indent="-174625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This layout can be used to deep dive into concepts in paragraph form.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call out box can be used for quotes or additional exciting info.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9272483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Imagery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316" y="227962"/>
            <a:ext cx="7852227" cy="127679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your headline</a:t>
            </a:r>
            <a:br>
              <a:rPr lang="en-US" dirty="0"/>
            </a:br>
            <a:r>
              <a:rPr lang="en-US" dirty="0"/>
              <a:t>add large pic or imagery in the space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13DF-B95E-4371-AB05-5E295768A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20" y="-1"/>
            <a:ext cx="3688080" cy="6858000"/>
          </a:xfrm>
          <a:solidFill>
            <a:schemeClr val="accent6"/>
          </a:solidFill>
        </p:spPr>
        <p:txBody>
          <a:bodyPr lIns="182880" rIns="182880" anchor="ctr"/>
          <a:lstStyle>
            <a:lvl1pPr marL="0" indent="0">
              <a:buFont typeface="Montserrat Medium" panose="00000600000000000000" pitchFamily="2" charset="0"/>
              <a:buChar char="​"/>
              <a:defRPr sz="2000" b="1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 or exciting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2C9-3C27-45D7-9D14-3BB091EBC8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520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Left callou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146789-011C-49CD-80CA-244514330621}"/>
              </a:ext>
            </a:extLst>
          </p:cNvPr>
          <p:cNvSpPr/>
          <p:nvPr/>
        </p:nvSpPr>
        <p:spPr>
          <a:xfrm>
            <a:off x="0" y="0"/>
            <a:ext cx="4975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" y="227967"/>
            <a:ext cx="4465586" cy="2066998"/>
          </a:xfrm>
        </p:spPr>
        <p:txBody>
          <a:bodyPr vert="horz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headline. </a:t>
            </a:r>
            <a:br>
              <a:rPr lang="en-US" dirty="0"/>
            </a:br>
            <a:r>
              <a:rPr lang="en-US" dirty="0"/>
              <a:t>add imagery on the right.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8388-B16B-4387-BB96-26FCCBFD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82" y="2522932"/>
            <a:ext cx="4536667" cy="41064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supporting content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your image on the right. </a:t>
            </a:r>
            <a:br>
              <a:rPr lang="en-US" dirty="0"/>
            </a:br>
            <a:r>
              <a:rPr lang="en-US" dirty="0"/>
              <a:t>Current image is an example.</a:t>
            </a:r>
          </a:p>
        </p:txBody>
      </p:sp>
    </p:spTree>
    <p:extLst>
      <p:ext uri="{BB962C8B-B14F-4D97-AF65-F5344CB8AC3E}">
        <p14:creationId xmlns:p14="http://schemas.microsoft.com/office/powerpoint/2010/main" val="151917894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trategic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Strategic direction slide, add your headline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15C64-8471-4C6B-BD74-28BEE0C31F77}"/>
              </a:ext>
            </a:extLst>
          </p:cNvPr>
          <p:cNvSpPr/>
          <p:nvPr/>
        </p:nvSpPr>
        <p:spPr>
          <a:xfrm>
            <a:off x="526676" y="2014639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266A78-ADB7-49C1-AD75-985FD1C08454}"/>
              </a:ext>
            </a:extLst>
          </p:cNvPr>
          <p:cNvSpPr/>
          <p:nvPr/>
        </p:nvSpPr>
        <p:spPr>
          <a:xfrm>
            <a:off x="526676" y="2682585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269E3-2AA4-417D-BDD3-AA8AAA2153DD}"/>
              </a:ext>
            </a:extLst>
          </p:cNvPr>
          <p:cNvSpPr/>
          <p:nvPr/>
        </p:nvSpPr>
        <p:spPr>
          <a:xfrm>
            <a:off x="526675" y="3350532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E6E92E-78C3-4FCC-938C-5276C67CC623}"/>
              </a:ext>
            </a:extLst>
          </p:cNvPr>
          <p:cNvSpPr/>
          <p:nvPr/>
        </p:nvSpPr>
        <p:spPr>
          <a:xfrm>
            <a:off x="526677" y="1346693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7A1B1A3-A8FA-4A09-A7A5-0EFEB64C33B3}"/>
              </a:ext>
            </a:extLst>
          </p:cNvPr>
          <p:cNvSpPr txBox="1">
            <a:spLocks/>
          </p:cNvSpPr>
          <p:nvPr/>
        </p:nvSpPr>
        <p:spPr>
          <a:xfrm>
            <a:off x="6354807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>
            <a:lvl1pPr marL="169820" indent="-169820" algn="l" defTabSz="9141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04712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6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626906" indent="-163472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61798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1083992" indent="-117445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8A583-768E-47A0-904D-DF724D805C4C}"/>
              </a:ext>
            </a:extLst>
          </p:cNvPr>
          <p:cNvSpPr/>
          <p:nvPr/>
        </p:nvSpPr>
        <p:spPr>
          <a:xfrm>
            <a:off x="566505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CC9BD-7E8F-43E8-AE34-84682EC8237E}"/>
              </a:ext>
            </a:extLst>
          </p:cNvPr>
          <p:cNvSpPr/>
          <p:nvPr/>
        </p:nvSpPr>
        <p:spPr>
          <a:xfrm>
            <a:off x="3444771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4E9CA-F537-4417-9721-B91C365D6F4C}"/>
              </a:ext>
            </a:extLst>
          </p:cNvPr>
          <p:cNvSpPr/>
          <p:nvPr/>
        </p:nvSpPr>
        <p:spPr>
          <a:xfrm>
            <a:off x="9182602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96519-5250-415C-910C-4A4AD0B57CFD}"/>
              </a:ext>
            </a:extLst>
          </p:cNvPr>
          <p:cNvSpPr txBox="1">
            <a:spLocks noChangeAspect="1"/>
          </p:cNvSpPr>
          <p:nvPr/>
        </p:nvSpPr>
        <p:spPr>
          <a:xfrm>
            <a:off x="1688675" y="4532804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D94B2-8EFE-4374-B22E-5BD10252E910}"/>
              </a:ext>
            </a:extLst>
          </p:cNvPr>
          <p:cNvSpPr txBox="1">
            <a:spLocks noChangeAspect="1"/>
          </p:cNvSpPr>
          <p:nvPr/>
        </p:nvSpPr>
        <p:spPr>
          <a:xfrm>
            <a:off x="4566942" y="4528195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C02A-D834-4AB7-A605-18EC4D16854B}"/>
              </a:ext>
            </a:extLst>
          </p:cNvPr>
          <p:cNvSpPr txBox="1">
            <a:spLocks noChangeAspect="1"/>
          </p:cNvSpPr>
          <p:nvPr/>
        </p:nvSpPr>
        <p:spPr>
          <a:xfrm>
            <a:off x="7463911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A5E1-59C6-49A9-8C70-917DF9E22D30}"/>
              </a:ext>
            </a:extLst>
          </p:cNvPr>
          <p:cNvSpPr txBox="1">
            <a:spLocks noChangeAspect="1"/>
          </p:cNvSpPr>
          <p:nvPr/>
        </p:nvSpPr>
        <p:spPr>
          <a:xfrm>
            <a:off x="10304773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2BB46-C555-49E7-8319-FA2F8431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38" y="4060496"/>
            <a:ext cx="11067122" cy="31023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A04607-9545-4460-9FC6-2E7BA30106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06" y="1389264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71F75AA-C2E0-4B49-A9DE-80F0E1885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06" y="2075177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212F46C-A40E-4F2D-9A84-74D39F82F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06" y="274370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9E9A7E-45F8-484D-918D-36038010A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706" y="343203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E56606-1258-4F51-BFF5-5D8E79324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362" y="1389264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E91E798-64CF-46F9-8CE8-6920B7A2B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4362" y="2075177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E21A509-71AE-4A2D-BE90-657A297B9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4362" y="274370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C410791-CC30-48C6-847D-68FE22097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4362" y="343203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6BB85D6-5058-491C-A0B1-B06807D79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62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8BD7450-B90F-4EA0-A1E7-AAE4D320B5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658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BA5F8FA-FA96-4B91-BF83-6C804B3F0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693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0F9751B-23F1-4DF4-AC1E-8176D55F7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2021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</p:spTree>
    <p:extLst>
      <p:ext uri="{BB962C8B-B14F-4D97-AF65-F5344CB8AC3E}">
        <p14:creationId xmlns:p14="http://schemas.microsoft.com/office/powerpoint/2010/main" val="2396796248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4-shape Circular infographic, add appropriate icons or logos to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32DCB-AA48-4C72-8844-6D4F0BA9D21C}"/>
              </a:ext>
            </a:extLst>
          </p:cNvPr>
          <p:cNvGrpSpPr/>
          <p:nvPr/>
        </p:nvGrpSpPr>
        <p:grpSpPr>
          <a:xfrm rot="20662687">
            <a:off x="4120880" y="1671909"/>
            <a:ext cx="3950239" cy="3944441"/>
            <a:chOff x="3124200" y="1133475"/>
            <a:chExt cx="5267326" cy="52657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BE788AD-70E3-4549-9FA6-E2A2D801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33475"/>
              <a:ext cx="3332163" cy="2252663"/>
            </a:xfrm>
            <a:custGeom>
              <a:avLst/>
              <a:gdLst>
                <a:gd name="T0" fmla="*/ 296 w 384"/>
                <a:gd name="T1" fmla="*/ 176 h 260"/>
                <a:gd name="T2" fmla="*/ 384 w 384"/>
                <a:gd name="T3" fmla="*/ 88 h 260"/>
                <a:gd name="T4" fmla="*/ 296 w 384"/>
                <a:gd name="T5" fmla="*/ 0 h 260"/>
                <a:gd name="T6" fmla="*/ 0 w 384"/>
                <a:gd name="T7" fmla="*/ 236 h 260"/>
                <a:gd name="T8" fmla="*/ 81 w 384"/>
                <a:gd name="T9" fmla="*/ 199 h 260"/>
                <a:gd name="T10" fmla="*/ 177 w 384"/>
                <a:gd name="T11" fmla="*/ 260 h 260"/>
                <a:gd name="T12" fmla="*/ 296 w 384"/>
                <a:gd name="T13" fmla="*/ 17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296" y="176"/>
                  </a:moveTo>
                  <a:cubicBezTo>
                    <a:pt x="345" y="176"/>
                    <a:pt x="384" y="137"/>
                    <a:pt x="384" y="88"/>
                  </a:cubicBezTo>
                  <a:cubicBezTo>
                    <a:pt x="384" y="40"/>
                    <a:pt x="345" y="0"/>
                    <a:pt x="296" y="0"/>
                  </a:cubicBezTo>
                  <a:cubicBezTo>
                    <a:pt x="152" y="0"/>
                    <a:pt x="31" y="101"/>
                    <a:pt x="0" y="236"/>
                  </a:cubicBezTo>
                  <a:cubicBezTo>
                    <a:pt x="20" y="213"/>
                    <a:pt x="48" y="199"/>
                    <a:pt x="81" y="199"/>
                  </a:cubicBezTo>
                  <a:cubicBezTo>
                    <a:pt x="123" y="199"/>
                    <a:pt x="160" y="224"/>
                    <a:pt x="177" y="260"/>
                  </a:cubicBezTo>
                  <a:cubicBezTo>
                    <a:pt x="194" y="211"/>
                    <a:pt x="241" y="176"/>
                    <a:pt x="296" y="1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82622ED-5797-4083-AD52-832611CC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148138"/>
              <a:ext cx="3332163" cy="2251075"/>
            </a:xfrm>
            <a:custGeom>
              <a:avLst/>
              <a:gdLst>
                <a:gd name="T0" fmla="*/ 88 w 384"/>
                <a:gd name="T1" fmla="*/ 84 h 260"/>
                <a:gd name="T2" fmla="*/ 0 w 384"/>
                <a:gd name="T3" fmla="*/ 172 h 260"/>
                <a:gd name="T4" fmla="*/ 88 w 384"/>
                <a:gd name="T5" fmla="*/ 260 h 260"/>
                <a:gd name="T6" fmla="*/ 384 w 384"/>
                <a:gd name="T7" fmla="*/ 24 h 260"/>
                <a:gd name="T8" fmla="*/ 304 w 384"/>
                <a:gd name="T9" fmla="*/ 61 h 260"/>
                <a:gd name="T10" fmla="*/ 208 w 384"/>
                <a:gd name="T11" fmla="*/ 0 h 260"/>
                <a:gd name="T12" fmla="*/ 88 w 384"/>
                <a:gd name="T13" fmla="*/ 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88" y="84"/>
                  </a:moveTo>
                  <a:cubicBezTo>
                    <a:pt x="40" y="84"/>
                    <a:pt x="0" y="123"/>
                    <a:pt x="0" y="172"/>
                  </a:cubicBezTo>
                  <a:cubicBezTo>
                    <a:pt x="0" y="220"/>
                    <a:pt x="40" y="260"/>
                    <a:pt x="88" y="260"/>
                  </a:cubicBezTo>
                  <a:cubicBezTo>
                    <a:pt x="232" y="260"/>
                    <a:pt x="353" y="159"/>
                    <a:pt x="384" y="24"/>
                  </a:cubicBezTo>
                  <a:cubicBezTo>
                    <a:pt x="365" y="47"/>
                    <a:pt x="336" y="61"/>
                    <a:pt x="304" y="61"/>
                  </a:cubicBezTo>
                  <a:cubicBezTo>
                    <a:pt x="261" y="61"/>
                    <a:pt x="225" y="36"/>
                    <a:pt x="208" y="0"/>
                  </a:cubicBezTo>
                  <a:cubicBezTo>
                    <a:pt x="190" y="49"/>
                    <a:pt x="143" y="84"/>
                    <a:pt x="88" y="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2BE73-ED84-40EB-B0DA-F7F0D67B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005138"/>
              <a:ext cx="2247900" cy="3325813"/>
            </a:xfrm>
            <a:custGeom>
              <a:avLst/>
              <a:gdLst>
                <a:gd name="T0" fmla="*/ 176 w 259"/>
                <a:gd name="T1" fmla="*/ 88 h 384"/>
                <a:gd name="T2" fmla="*/ 88 w 259"/>
                <a:gd name="T3" fmla="*/ 0 h 384"/>
                <a:gd name="T4" fmla="*/ 0 w 259"/>
                <a:gd name="T5" fmla="*/ 88 h 384"/>
                <a:gd name="T6" fmla="*/ 235 w 259"/>
                <a:gd name="T7" fmla="*/ 384 h 384"/>
                <a:gd name="T8" fmla="*/ 198 w 259"/>
                <a:gd name="T9" fmla="*/ 304 h 384"/>
                <a:gd name="T10" fmla="*/ 259 w 259"/>
                <a:gd name="T11" fmla="*/ 208 h 384"/>
                <a:gd name="T12" fmla="*/ 176 w 259"/>
                <a:gd name="T13" fmla="*/ 8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84">
                  <a:moveTo>
                    <a:pt x="176" y="88"/>
                  </a:move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32"/>
                    <a:pt x="100" y="353"/>
                    <a:pt x="235" y="384"/>
                  </a:cubicBezTo>
                  <a:cubicBezTo>
                    <a:pt x="212" y="365"/>
                    <a:pt x="198" y="336"/>
                    <a:pt x="198" y="304"/>
                  </a:cubicBezTo>
                  <a:cubicBezTo>
                    <a:pt x="198" y="261"/>
                    <a:pt x="223" y="224"/>
                    <a:pt x="259" y="208"/>
                  </a:cubicBezTo>
                  <a:cubicBezTo>
                    <a:pt x="211" y="190"/>
                    <a:pt x="176" y="143"/>
                    <a:pt x="176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9322571-F62D-461A-A06C-1D7FC6C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203325"/>
              <a:ext cx="2255838" cy="3325813"/>
            </a:xfrm>
            <a:custGeom>
              <a:avLst/>
              <a:gdLst>
                <a:gd name="T0" fmla="*/ 84 w 260"/>
                <a:gd name="T1" fmla="*/ 296 h 384"/>
                <a:gd name="T2" fmla="*/ 172 w 260"/>
                <a:gd name="T3" fmla="*/ 384 h 384"/>
                <a:gd name="T4" fmla="*/ 260 w 260"/>
                <a:gd name="T5" fmla="*/ 296 h 384"/>
                <a:gd name="T6" fmla="*/ 24 w 260"/>
                <a:gd name="T7" fmla="*/ 0 h 384"/>
                <a:gd name="T8" fmla="*/ 62 w 260"/>
                <a:gd name="T9" fmla="*/ 80 h 384"/>
                <a:gd name="T10" fmla="*/ 0 w 260"/>
                <a:gd name="T11" fmla="*/ 176 h 384"/>
                <a:gd name="T12" fmla="*/ 84 w 260"/>
                <a:gd name="T13" fmla="*/ 2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384">
                  <a:moveTo>
                    <a:pt x="84" y="296"/>
                  </a:moveTo>
                  <a:cubicBezTo>
                    <a:pt x="84" y="345"/>
                    <a:pt x="123" y="384"/>
                    <a:pt x="172" y="384"/>
                  </a:cubicBezTo>
                  <a:cubicBezTo>
                    <a:pt x="221" y="384"/>
                    <a:pt x="260" y="345"/>
                    <a:pt x="260" y="296"/>
                  </a:cubicBezTo>
                  <a:cubicBezTo>
                    <a:pt x="260" y="152"/>
                    <a:pt x="159" y="31"/>
                    <a:pt x="24" y="0"/>
                  </a:cubicBezTo>
                  <a:cubicBezTo>
                    <a:pt x="47" y="19"/>
                    <a:pt x="62" y="48"/>
                    <a:pt x="62" y="80"/>
                  </a:cubicBezTo>
                  <a:cubicBezTo>
                    <a:pt x="62" y="123"/>
                    <a:pt x="36" y="160"/>
                    <a:pt x="0" y="176"/>
                  </a:cubicBezTo>
                  <a:cubicBezTo>
                    <a:pt x="49" y="194"/>
                    <a:pt x="84" y="241"/>
                    <a:pt x="84" y="2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B754D3-2AEB-44CF-8D6A-314525505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806" y="1760744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ABF998-FD9E-4FC8-BDDE-9539E3088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760744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01F7234-918D-4432-82BB-EDA4DD68F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0806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E58A89-CC8B-4CAE-8A1D-147F0BC8F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247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FCA52C2-4773-4C50-B3AD-97A346100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67462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5-shape Circular infographic, add appropriate icons or logos to shapes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7618B5E-9E0E-45F6-A213-6D55B8A93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71" y="1499051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4E137D-EC2B-4EA1-AD53-6C4A06EC6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499051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572DF15-AAF7-4735-B0C5-1C97D1F49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67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2504834-41A6-4FCD-A209-5C808035F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5931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E44CF-3505-4A16-8C39-6A1263ECD0F3}"/>
              </a:ext>
            </a:extLst>
          </p:cNvPr>
          <p:cNvGrpSpPr/>
          <p:nvPr/>
        </p:nvGrpSpPr>
        <p:grpSpPr>
          <a:xfrm rot="20538234">
            <a:off x="4195209" y="1674677"/>
            <a:ext cx="3950239" cy="3944441"/>
            <a:chOff x="4194117" y="2025197"/>
            <a:chExt cx="3949210" cy="3944441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E5058F-7AB1-487A-8D64-976C0FECA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6931" y="3820400"/>
              <a:ext cx="1796396" cy="188341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7E8C85B-ED94-44A2-AAE8-253EC94C5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5964" y="4555886"/>
              <a:ext cx="2254137" cy="1413752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04CC268-6860-40D5-8FFE-7AE26F71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4214" y="2076455"/>
              <a:ext cx="1689113" cy="2061027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BDFB8B0-3BEF-4F85-A369-0637BEA55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3053" y="2025197"/>
              <a:ext cx="2273210" cy="146501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B7494E3-7228-4DE9-AE41-08870CC3D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4117" y="2995513"/>
              <a:ext cx="1295742" cy="2301818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</p:grp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DAE5AF-D8A9-4369-8399-389B99C7B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16" y="5702911"/>
            <a:ext cx="4725631" cy="90965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</p:spTree>
    <p:extLst>
      <p:ext uri="{BB962C8B-B14F-4D97-AF65-F5344CB8AC3E}">
        <p14:creationId xmlns:p14="http://schemas.microsoft.com/office/powerpoint/2010/main" val="28170876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Headline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6917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Goals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51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Brand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  <a:alphaModFix amt="39000"/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B1484C-986E-4773-8A28-15B98BF39BC0}"/>
              </a:ext>
            </a:extLst>
          </p:cNvPr>
          <p:cNvGrpSpPr/>
          <p:nvPr/>
        </p:nvGrpSpPr>
        <p:grpSpPr>
          <a:xfrm flipH="1">
            <a:off x="373298" y="1182640"/>
            <a:ext cx="4664942" cy="4650821"/>
            <a:chOff x="1050925" y="1484313"/>
            <a:chExt cx="4040188" cy="3965576"/>
          </a:xfrm>
          <a:solidFill>
            <a:schemeClr val="bg2">
              <a:alpha val="64000"/>
            </a:schemeClr>
          </a:soli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B649EC2-232E-4E81-9C35-F40C4BE7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2095501"/>
              <a:ext cx="3433763" cy="3354388"/>
            </a:xfrm>
            <a:custGeom>
              <a:avLst/>
              <a:gdLst>
                <a:gd name="T0" fmla="*/ 265 w 656"/>
                <a:gd name="T1" fmla="*/ 8 h 642"/>
                <a:gd name="T2" fmla="*/ 59 w 656"/>
                <a:gd name="T3" fmla="*/ 153 h 642"/>
                <a:gd name="T4" fmla="*/ 23 w 656"/>
                <a:gd name="T5" fmla="*/ 403 h 642"/>
                <a:gd name="T6" fmla="*/ 333 w 656"/>
                <a:gd name="T7" fmla="*/ 642 h 642"/>
                <a:gd name="T8" fmla="*/ 415 w 656"/>
                <a:gd name="T9" fmla="*/ 631 h 642"/>
                <a:gd name="T10" fmla="*/ 656 w 656"/>
                <a:gd name="T11" fmla="*/ 321 h 642"/>
                <a:gd name="T12" fmla="*/ 653 w 656"/>
                <a:gd name="T13" fmla="*/ 299 h 642"/>
                <a:gd name="T14" fmla="*/ 646 w 656"/>
                <a:gd name="T15" fmla="*/ 250 h 642"/>
                <a:gd name="T16" fmla="*/ 620 w 656"/>
                <a:gd name="T17" fmla="*/ 183 h 642"/>
                <a:gd name="T18" fmla="*/ 612 w 656"/>
                <a:gd name="T19" fmla="*/ 163 h 642"/>
                <a:gd name="T20" fmla="*/ 605 w 656"/>
                <a:gd name="T21" fmla="*/ 156 h 642"/>
                <a:gd name="T22" fmla="*/ 601 w 656"/>
                <a:gd name="T23" fmla="*/ 158 h 642"/>
                <a:gd name="T24" fmla="*/ 600 w 656"/>
                <a:gd name="T25" fmla="*/ 170 h 642"/>
                <a:gd name="T26" fmla="*/ 600 w 656"/>
                <a:gd name="T27" fmla="*/ 172 h 642"/>
                <a:gd name="T28" fmla="*/ 601 w 656"/>
                <a:gd name="T29" fmla="*/ 173 h 642"/>
                <a:gd name="T30" fmla="*/ 627 w 656"/>
                <a:gd name="T31" fmla="*/ 406 h 642"/>
                <a:gd name="T32" fmla="*/ 515 w 656"/>
                <a:gd name="T33" fmla="*/ 566 h 642"/>
                <a:gd name="T34" fmla="*/ 332 w 656"/>
                <a:gd name="T35" fmla="*/ 627 h 642"/>
                <a:gd name="T36" fmla="*/ 251 w 656"/>
                <a:gd name="T37" fmla="*/ 616 h 642"/>
                <a:gd name="T38" fmla="*/ 64 w 656"/>
                <a:gd name="T39" fmla="*/ 466 h 642"/>
                <a:gd name="T40" fmla="*/ 41 w 656"/>
                <a:gd name="T41" fmla="*/ 229 h 642"/>
                <a:gd name="T42" fmla="*/ 333 w 656"/>
                <a:gd name="T43" fmla="*/ 15 h 642"/>
                <a:gd name="T44" fmla="*/ 417 w 656"/>
                <a:gd name="T45" fmla="*/ 27 h 642"/>
                <a:gd name="T46" fmla="*/ 465 w 656"/>
                <a:gd name="T47" fmla="*/ 46 h 642"/>
                <a:gd name="T48" fmla="*/ 483 w 656"/>
                <a:gd name="T49" fmla="*/ 54 h 642"/>
                <a:gd name="T50" fmla="*/ 491 w 656"/>
                <a:gd name="T51" fmla="*/ 57 h 642"/>
                <a:gd name="T52" fmla="*/ 497 w 656"/>
                <a:gd name="T53" fmla="*/ 52 h 642"/>
                <a:gd name="T54" fmla="*/ 491 w 656"/>
                <a:gd name="T55" fmla="*/ 41 h 642"/>
                <a:gd name="T56" fmla="*/ 487 w 656"/>
                <a:gd name="T57" fmla="*/ 39 h 642"/>
                <a:gd name="T58" fmla="*/ 485 w 656"/>
                <a:gd name="T59" fmla="*/ 38 h 642"/>
                <a:gd name="T60" fmla="*/ 335 w 656"/>
                <a:gd name="T61" fmla="*/ 0 h 642"/>
                <a:gd name="T62" fmla="*/ 265 w 656"/>
                <a:gd name="T63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42">
                  <a:moveTo>
                    <a:pt x="265" y="8"/>
                  </a:moveTo>
                  <a:cubicBezTo>
                    <a:pt x="179" y="26"/>
                    <a:pt x="106" y="78"/>
                    <a:pt x="59" y="153"/>
                  </a:cubicBezTo>
                  <a:cubicBezTo>
                    <a:pt x="13" y="229"/>
                    <a:pt x="0" y="318"/>
                    <a:pt x="23" y="403"/>
                  </a:cubicBezTo>
                  <a:cubicBezTo>
                    <a:pt x="60" y="544"/>
                    <a:pt x="188" y="642"/>
                    <a:pt x="333" y="642"/>
                  </a:cubicBezTo>
                  <a:cubicBezTo>
                    <a:pt x="361" y="642"/>
                    <a:pt x="388" y="638"/>
                    <a:pt x="415" y="631"/>
                  </a:cubicBezTo>
                  <a:cubicBezTo>
                    <a:pt x="556" y="594"/>
                    <a:pt x="655" y="466"/>
                    <a:pt x="656" y="321"/>
                  </a:cubicBezTo>
                  <a:cubicBezTo>
                    <a:pt x="655" y="314"/>
                    <a:pt x="654" y="306"/>
                    <a:pt x="653" y="299"/>
                  </a:cubicBezTo>
                  <a:cubicBezTo>
                    <a:pt x="652" y="282"/>
                    <a:pt x="650" y="266"/>
                    <a:pt x="646" y="250"/>
                  </a:cubicBezTo>
                  <a:cubicBezTo>
                    <a:pt x="639" y="227"/>
                    <a:pt x="630" y="204"/>
                    <a:pt x="620" y="183"/>
                  </a:cubicBezTo>
                  <a:cubicBezTo>
                    <a:pt x="618" y="176"/>
                    <a:pt x="615" y="169"/>
                    <a:pt x="612" y="163"/>
                  </a:cubicBezTo>
                  <a:cubicBezTo>
                    <a:pt x="611" y="161"/>
                    <a:pt x="609" y="156"/>
                    <a:pt x="605" y="156"/>
                  </a:cubicBezTo>
                  <a:cubicBezTo>
                    <a:pt x="604" y="156"/>
                    <a:pt x="603" y="157"/>
                    <a:pt x="601" y="158"/>
                  </a:cubicBezTo>
                  <a:cubicBezTo>
                    <a:pt x="598" y="159"/>
                    <a:pt x="595" y="162"/>
                    <a:pt x="600" y="170"/>
                  </a:cubicBezTo>
                  <a:cubicBezTo>
                    <a:pt x="600" y="171"/>
                    <a:pt x="600" y="171"/>
                    <a:pt x="600" y="172"/>
                  </a:cubicBezTo>
                  <a:cubicBezTo>
                    <a:pt x="601" y="172"/>
                    <a:pt x="601" y="173"/>
                    <a:pt x="601" y="173"/>
                  </a:cubicBezTo>
                  <a:cubicBezTo>
                    <a:pt x="640" y="247"/>
                    <a:pt x="649" y="326"/>
                    <a:pt x="627" y="406"/>
                  </a:cubicBezTo>
                  <a:cubicBezTo>
                    <a:pt x="609" y="469"/>
                    <a:pt x="569" y="526"/>
                    <a:pt x="515" y="566"/>
                  </a:cubicBezTo>
                  <a:cubicBezTo>
                    <a:pt x="462" y="605"/>
                    <a:pt x="397" y="627"/>
                    <a:pt x="332" y="627"/>
                  </a:cubicBezTo>
                  <a:cubicBezTo>
                    <a:pt x="304" y="627"/>
                    <a:pt x="277" y="623"/>
                    <a:pt x="251" y="616"/>
                  </a:cubicBezTo>
                  <a:cubicBezTo>
                    <a:pt x="170" y="593"/>
                    <a:pt x="104" y="539"/>
                    <a:pt x="64" y="466"/>
                  </a:cubicBezTo>
                  <a:cubicBezTo>
                    <a:pt x="25" y="393"/>
                    <a:pt x="17" y="309"/>
                    <a:pt x="41" y="229"/>
                  </a:cubicBezTo>
                  <a:cubicBezTo>
                    <a:pt x="80" y="103"/>
                    <a:pt x="200" y="15"/>
                    <a:pt x="333" y="15"/>
                  </a:cubicBezTo>
                  <a:cubicBezTo>
                    <a:pt x="362" y="15"/>
                    <a:pt x="390" y="19"/>
                    <a:pt x="417" y="27"/>
                  </a:cubicBezTo>
                  <a:cubicBezTo>
                    <a:pt x="434" y="32"/>
                    <a:pt x="449" y="39"/>
                    <a:pt x="465" y="46"/>
                  </a:cubicBezTo>
                  <a:cubicBezTo>
                    <a:pt x="471" y="49"/>
                    <a:pt x="477" y="52"/>
                    <a:pt x="483" y="54"/>
                  </a:cubicBezTo>
                  <a:cubicBezTo>
                    <a:pt x="485" y="55"/>
                    <a:pt x="489" y="57"/>
                    <a:pt x="491" y="57"/>
                  </a:cubicBezTo>
                  <a:cubicBezTo>
                    <a:pt x="493" y="57"/>
                    <a:pt x="495" y="56"/>
                    <a:pt x="497" y="52"/>
                  </a:cubicBezTo>
                  <a:cubicBezTo>
                    <a:pt x="498" y="49"/>
                    <a:pt x="499" y="46"/>
                    <a:pt x="491" y="41"/>
                  </a:cubicBezTo>
                  <a:cubicBezTo>
                    <a:pt x="489" y="40"/>
                    <a:pt x="488" y="40"/>
                    <a:pt x="487" y="39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37" y="13"/>
                    <a:pt x="386" y="0"/>
                    <a:pt x="335" y="0"/>
                  </a:cubicBezTo>
                  <a:cubicBezTo>
                    <a:pt x="312" y="0"/>
                    <a:pt x="288" y="2"/>
                    <a:pt x="2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0BBA3D-8DA8-4F1D-96A3-AEBB3054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1484313"/>
              <a:ext cx="2333625" cy="2325688"/>
            </a:xfrm>
            <a:custGeom>
              <a:avLst/>
              <a:gdLst>
                <a:gd name="T0" fmla="*/ 67 w 446"/>
                <a:gd name="T1" fmla="*/ 389 h 445"/>
                <a:gd name="T2" fmla="*/ 223 w 446"/>
                <a:gd name="T3" fmla="*/ 232 h 445"/>
                <a:gd name="T4" fmla="*/ 249 w 446"/>
                <a:gd name="T5" fmla="*/ 226 h 445"/>
                <a:gd name="T6" fmla="*/ 275 w 446"/>
                <a:gd name="T7" fmla="*/ 233 h 445"/>
                <a:gd name="T8" fmla="*/ 283 w 446"/>
                <a:gd name="T9" fmla="*/ 235 h 445"/>
                <a:gd name="T10" fmla="*/ 321 w 446"/>
                <a:gd name="T11" fmla="*/ 245 h 445"/>
                <a:gd name="T12" fmla="*/ 336 w 446"/>
                <a:gd name="T13" fmla="*/ 249 h 445"/>
                <a:gd name="T14" fmla="*/ 338 w 446"/>
                <a:gd name="T15" fmla="*/ 248 h 445"/>
                <a:gd name="T16" fmla="*/ 345 w 446"/>
                <a:gd name="T17" fmla="*/ 243 h 445"/>
                <a:gd name="T18" fmla="*/ 439 w 446"/>
                <a:gd name="T19" fmla="*/ 149 h 445"/>
                <a:gd name="T20" fmla="*/ 445 w 446"/>
                <a:gd name="T21" fmla="*/ 138 h 445"/>
                <a:gd name="T22" fmla="*/ 434 w 446"/>
                <a:gd name="T23" fmla="*/ 131 h 445"/>
                <a:gd name="T24" fmla="*/ 354 w 446"/>
                <a:gd name="T25" fmla="*/ 110 h 445"/>
                <a:gd name="T26" fmla="*/ 335 w 446"/>
                <a:gd name="T27" fmla="*/ 91 h 445"/>
                <a:gd name="T28" fmla="*/ 314 w 446"/>
                <a:gd name="T29" fmla="*/ 11 h 445"/>
                <a:gd name="T30" fmla="*/ 306 w 446"/>
                <a:gd name="T31" fmla="*/ 0 h 445"/>
                <a:gd name="T32" fmla="*/ 296 w 446"/>
                <a:gd name="T33" fmla="*/ 6 h 445"/>
                <a:gd name="T34" fmla="*/ 263 w 446"/>
                <a:gd name="T35" fmla="*/ 39 h 445"/>
                <a:gd name="T36" fmla="*/ 202 w 446"/>
                <a:gd name="T37" fmla="*/ 99 h 445"/>
                <a:gd name="T38" fmla="*/ 197 w 446"/>
                <a:gd name="T39" fmla="*/ 117 h 445"/>
                <a:gd name="T40" fmla="*/ 205 w 446"/>
                <a:gd name="T41" fmla="*/ 144 h 445"/>
                <a:gd name="T42" fmla="*/ 219 w 446"/>
                <a:gd name="T43" fmla="*/ 198 h 445"/>
                <a:gd name="T44" fmla="*/ 213 w 446"/>
                <a:gd name="T45" fmla="*/ 221 h 445"/>
                <a:gd name="T46" fmla="*/ 118 w 446"/>
                <a:gd name="T47" fmla="*/ 316 h 445"/>
                <a:gd name="T48" fmla="*/ 76 w 446"/>
                <a:gd name="T49" fmla="*/ 358 h 445"/>
                <a:gd name="T50" fmla="*/ 6 w 446"/>
                <a:gd name="T51" fmla="*/ 429 h 445"/>
                <a:gd name="T52" fmla="*/ 0 w 446"/>
                <a:gd name="T53" fmla="*/ 438 h 445"/>
                <a:gd name="T54" fmla="*/ 2 w 446"/>
                <a:gd name="T55" fmla="*/ 443 h 445"/>
                <a:gd name="T56" fmla="*/ 7 w 446"/>
                <a:gd name="T57" fmla="*/ 445 h 445"/>
                <a:gd name="T58" fmla="*/ 16 w 446"/>
                <a:gd name="T59" fmla="*/ 439 h 445"/>
                <a:gd name="T60" fmla="*/ 18 w 446"/>
                <a:gd name="T61" fmla="*/ 438 h 445"/>
                <a:gd name="T62" fmla="*/ 20 w 446"/>
                <a:gd name="T63" fmla="*/ 436 h 445"/>
                <a:gd name="T64" fmla="*/ 67 w 446"/>
                <a:gd name="T65" fmla="*/ 389 h 445"/>
                <a:gd name="T66" fmla="*/ 214 w 446"/>
                <a:gd name="T67" fmla="*/ 120 h 445"/>
                <a:gd name="T68" fmla="*/ 218 w 446"/>
                <a:gd name="T69" fmla="*/ 106 h 445"/>
                <a:gd name="T70" fmla="*/ 279 w 446"/>
                <a:gd name="T71" fmla="*/ 44 h 445"/>
                <a:gd name="T72" fmla="*/ 301 w 446"/>
                <a:gd name="T73" fmla="*/ 22 h 445"/>
                <a:gd name="T74" fmla="*/ 307 w 446"/>
                <a:gd name="T75" fmla="*/ 43 h 445"/>
                <a:gd name="T76" fmla="*/ 315 w 446"/>
                <a:gd name="T77" fmla="*/ 73 h 445"/>
                <a:gd name="T78" fmla="*/ 317 w 446"/>
                <a:gd name="T79" fmla="*/ 82 h 445"/>
                <a:gd name="T80" fmla="*/ 324 w 446"/>
                <a:gd name="T81" fmla="*/ 108 h 445"/>
                <a:gd name="T82" fmla="*/ 337 w 446"/>
                <a:gd name="T83" fmla="*/ 121 h 445"/>
                <a:gd name="T84" fmla="*/ 392 w 446"/>
                <a:gd name="T85" fmla="*/ 135 h 445"/>
                <a:gd name="T86" fmla="*/ 416 w 446"/>
                <a:gd name="T87" fmla="*/ 142 h 445"/>
                <a:gd name="T88" fmla="*/ 424 w 446"/>
                <a:gd name="T89" fmla="*/ 144 h 445"/>
                <a:gd name="T90" fmla="*/ 402 w 446"/>
                <a:gd name="T91" fmla="*/ 165 h 445"/>
                <a:gd name="T92" fmla="*/ 339 w 446"/>
                <a:gd name="T93" fmla="*/ 228 h 445"/>
                <a:gd name="T94" fmla="*/ 329 w 446"/>
                <a:gd name="T95" fmla="*/ 231 h 445"/>
                <a:gd name="T96" fmla="*/ 325 w 446"/>
                <a:gd name="T97" fmla="*/ 231 h 445"/>
                <a:gd name="T98" fmla="*/ 247 w 446"/>
                <a:gd name="T99" fmla="*/ 210 h 445"/>
                <a:gd name="T100" fmla="*/ 235 w 446"/>
                <a:gd name="T101" fmla="*/ 197 h 445"/>
                <a:gd name="T102" fmla="*/ 214 w 446"/>
                <a:gd name="T103" fmla="*/ 1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445">
                  <a:moveTo>
                    <a:pt x="67" y="389"/>
                  </a:moveTo>
                  <a:cubicBezTo>
                    <a:pt x="118" y="338"/>
                    <a:pt x="171" y="285"/>
                    <a:pt x="223" y="232"/>
                  </a:cubicBezTo>
                  <a:cubicBezTo>
                    <a:pt x="231" y="224"/>
                    <a:pt x="238" y="222"/>
                    <a:pt x="249" y="226"/>
                  </a:cubicBezTo>
                  <a:cubicBezTo>
                    <a:pt x="257" y="229"/>
                    <a:pt x="266" y="231"/>
                    <a:pt x="275" y="233"/>
                  </a:cubicBezTo>
                  <a:cubicBezTo>
                    <a:pt x="277" y="234"/>
                    <a:pt x="280" y="235"/>
                    <a:pt x="283" y="235"/>
                  </a:cubicBezTo>
                  <a:cubicBezTo>
                    <a:pt x="295" y="239"/>
                    <a:pt x="308" y="242"/>
                    <a:pt x="321" y="245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8" y="248"/>
                  </a:cubicBezTo>
                  <a:cubicBezTo>
                    <a:pt x="340" y="247"/>
                    <a:pt x="343" y="245"/>
                    <a:pt x="345" y="243"/>
                  </a:cubicBezTo>
                  <a:cubicBezTo>
                    <a:pt x="373" y="215"/>
                    <a:pt x="403" y="185"/>
                    <a:pt x="439" y="149"/>
                  </a:cubicBezTo>
                  <a:cubicBezTo>
                    <a:pt x="444" y="145"/>
                    <a:pt x="446" y="141"/>
                    <a:pt x="445" y="138"/>
                  </a:cubicBezTo>
                  <a:cubicBezTo>
                    <a:pt x="445" y="136"/>
                    <a:pt x="441" y="133"/>
                    <a:pt x="434" y="131"/>
                  </a:cubicBezTo>
                  <a:cubicBezTo>
                    <a:pt x="409" y="124"/>
                    <a:pt x="381" y="117"/>
                    <a:pt x="354" y="110"/>
                  </a:cubicBezTo>
                  <a:cubicBezTo>
                    <a:pt x="343" y="107"/>
                    <a:pt x="338" y="102"/>
                    <a:pt x="335" y="91"/>
                  </a:cubicBezTo>
                  <a:cubicBezTo>
                    <a:pt x="328" y="64"/>
                    <a:pt x="321" y="36"/>
                    <a:pt x="314" y="11"/>
                  </a:cubicBezTo>
                  <a:cubicBezTo>
                    <a:pt x="312" y="7"/>
                    <a:pt x="310" y="0"/>
                    <a:pt x="306" y="0"/>
                  </a:cubicBezTo>
                  <a:cubicBezTo>
                    <a:pt x="305" y="0"/>
                    <a:pt x="301" y="0"/>
                    <a:pt x="296" y="6"/>
                  </a:cubicBezTo>
                  <a:cubicBezTo>
                    <a:pt x="285" y="17"/>
                    <a:pt x="274" y="28"/>
                    <a:pt x="263" y="39"/>
                  </a:cubicBezTo>
                  <a:cubicBezTo>
                    <a:pt x="243" y="59"/>
                    <a:pt x="223" y="79"/>
                    <a:pt x="202" y="99"/>
                  </a:cubicBezTo>
                  <a:cubicBezTo>
                    <a:pt x="197" y="105"/>
                    <a:pt x="195" y="110"/>
                    <a:pt x="197" y="117"/>
                  </a:cubicBezTo>
                  <a:cubicBezTo>
                    <a:pt x="200" y="126"/>
                    <a:pt x="202" y="135"/>
                    <a:pt x="205" y="144"/>
                  </a:cubicBezTo>
                  <a:cubicBezTo>
                    <a:pt x="209" y="161"/>
                    <a:pt x="214" y="180"/>
                    <a:pt x="219" y="198"/>
                  </a:cubicBezTo>
                  <a:cubicBezTo>
                    <a:pt x="222" y="207"/>
                    <a:pt x="221" y="214"/>
                    <a:pt x="213" y="221"/>
                  </a:cubicBezTo>
                  <a:cubicBezTo>
                    <a:pt x="182" y="253"/>
                    <a:pt x="149" y="285"/>
                    <a:pt x="118" y="316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53" y="382"/>
                    <a:pt x="29" y="405"/>
                    <a:pt x="6" y="429"/>
                  </a:cubicBezTo>
                  <a:cubicBezTo>
                    <a:pt x="2" y="433"/>
                    <a:pt x="0" y="436"/>
                    <a:pt x="0" y="438"/>
                  </a:cubicBezTo>
                  <a:cubicBezTo>
                    <a:pt x="0" y="439"/>
                    <a:pt x="0" y="440"/>
                    <a:pt x="2" y="443"/>
                  </a:cubicBezTo>
                  <a:cubicBezTo>
                    <a:pt x="4" y="444"/>
                    <a:pt x="6" y="445"/>
                    <a:pt x="7" y="445"/>
                  </a:cubicBezTo>
                  <a:cubicBezTo>
                    <a:pt x="10" y="445"/>
                    <a:pt x="13" y="443"/>
                    <a:pt x="16" y="439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7"/>
                    <a:pt x="19" y="436"/>
                    <a:pt x="20" y="436"/>
                  </a:cubicBezTo>
                  <a:lnTo>
                    <a:pt x="67" y="389"/>
                  </a:lnTo>
                  <a:close/>
                  <a:moveTo>
                    <a:pt x="214" y="120"/>
                  </a:moveTo>
                  <a:cubicBezTo>
                    <a:pt x="213" y="116"/>
                    <a:pt x="214" y="109"/>
                    <a:pt x="218" y="106"/>
                  </a:cubicBezTo>
                  <a:cubicBezTo>
                    <a:pt x="237" y="85"/>
                    <a:pt x="257" y="65"/>
                    <a:pt x="279" y="44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10" y="54"/>
                    <a:pt x="312" y="63"/>
                    <a:pt x="315" y="73"/>
                  </a:cubicBezTo>
                  <a:cubicBezTo>
                    <a:pt x="316" y="76"/>
                    <a:pt x="317" y="79"/>
                    <a:pt x="317" y="82"/>
                  </a:cubicBezTo>
                  <a:cubicBezTo>
                    <a:pt x="320" y="90"/>
                    <a:pt x="322" y="99"/>
                    <a:pt x="324" y="108"/>
                  </a:cubicBezTo>
                  <a:cubicBezTo>
                    <a:pt x="326" y="115"/>
                    <a:pt x="329" y="119"/>
                    <a:pt x="337" y="121"/>
                  </a:cubicBezTo>
                  <a:cubicBezTo>
                    <a:pt x="355" y="125"/>
                    <a:pt x="373" y="130"/>
                    <a:pt x="392" y="135"/>
                  </a:cubicBezTo>
                  <a:cubicBezTo>
                    <a:pt x="400" y="137"/>
                    <a:pt x="408" y="140"/>
                    <a:pt x="416" y="142"/>
                  </a:cubicBezTo>
                  <a:cubicBezTo>
                    <a:pt x="424" y="144"/>
                    <a:pt x="424" y="144"/>
                    <a:pt x="424" y="144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380" y="187"/>
                    <a:pt x="360" y="208"/>
                    <a:pt x="339" y="228"/>
                  </a:cubicBezTo>
                  <a:cubicBezTo>
                    <a:pt x="336" y="231"/>
                    <a:pt x="331" y="231"/>
                    <a:pt x="329" y="231"/>
                  </a:cubicBezTo>
                  <a:cubicBezTo>
                    <a:pt x="328" y="231"/>
                    <a:pt x="327" y="231"/>
                    <a:pt x="325" y="231"/>
                  </a:cubicBezTo>
                  <a:cubicBezTo>
                    <a:pt x="302" y="225"/>
                    <a:pt x="274" y="218"/>
                    <a:pt x="247" y="210"/>
                  </a:cubicBezTo>
                  <a:cubicBezTo>
                    <a:pt x="242" y="208"/>
                    <a:pt x="237" y="203"/>
                    <a:pt x="235" y="197"/>
                  </a:cubicBezTo>
                  <a:cubicBezTo>
                    <a:pt x="228" y="175"/>
                    <a:pt x="222" y="150"/>
                    <a:pt x="21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09F53B0-C900-4C3C-B317-FC4CA10C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90826"/>
              <a:ext cx="2044700" cy="1970088"/>
            </a:xfrm>
            <a:custGeom>
              <a:avLst/>
              <a:gdLst>
                <a:gd name="T0" fmla="*/ 267 w 391"/>
                <a:gd name="T1" fmla="*/ 15 h 377"/>
                <a:gd name="T2" fmla="*/ 194 w 391"/>
                <a:gd name="T3" fmla="*/ 0 h 377"/>
                <a:gd name="T4" fmla="*/ 175 w 391"/>
                <a:gd name="T5" fmla="*/ 1 h 377"/>
                <a:gd name="T6" fmla="*/ 45 w 391"/>
                <a:gd name="T7" fmla="*/ 75 h 377"/>
                <a:gd name="T8" fmla="*/ 10 w 391"/>
                <a:gd name="T9" fmla="*/ 222 h 377"/>
                <a:gd name="T10" fmla="*/ 194 w 391"/>
                <a:gd name="T11" fmla="*/ 375 h 377"/>
                <a:gd name="T12" fmla="*/ 197 w 391"/>
                <a:gd name="T13" fmla="*/ 375 h 377"/>
                <a:gd name="T14" fmla="*/ 353 w 391"/>
                <a:gd name="T15" fmla="*/ 287 h 377"/>
                <a:gd name="T16" fmla="*/ 366 w 391"/>
                <a:gd name="T17" fmla="*/ 113 h 377"/>
                <a:gd name="T18" fmla="*/ 358 w 391"/>
                <a:gd name="T19" fmla="*/ 104 h 377"/>
                <a:gd name="T20" fmla="*/ 355 w 391"/>
                <a:gd name="T21" fmla="*/ 105 h 377"/>
                <a:gd name="T22" fmla="*/ 350 w 391"/>
                <a:gd name="T23" fmla="*/ 108 h 377"/>
                <a:gd name="T24" fmla="*/ 352 w 391"/>
                <a:gd name="T25" fmla="*/ 119 h 377"/>
                <a:gd name="T26" fmla="*/ 367 w 391"/>
                <a:gd name="T27" fmla="*/ 192 h 377"/>
                <a:gd name="T28" fmla="*/ 194 w 391"/>
                <a:gd name="T29" fmla="*/ 360 h 377"/>
                <a:gd name="T30" fmla="*/ 156 w 391"/>
                <a:gd name="T31" fmla="*/ 356 h 377"/>
                <a:gd name="T32" fmla="*/ 43 w 391"/>
                <a:gd name="T33" fmla="*/ 270 h 377"/>
                <a:gd name="T34" fmla="*/ 32 w 391"/>
                <a:gd name="T35" fmla="*/ 128 h 377"/>
                <a:gd name="T36" fmla="*/ 194 w 391"/>
                <a:gd name="T37" fmla="*/ 15 h 377"/>
                <a:gd name="T38" fmla="*/ 261 w 391"/>
                <a:gd name="T39" fmla="*/ 29 h 377"/>
                <a:gd name="T40" fmla="*/ 272 w 391"/>
                <a:gd name="T41" fmla="*/ 32 h 377"/>
                <a:gd name="T42" fmla="*/ 277 w 391"/>
                <a:gd name="T43" fmla="*/ 28 h 377"/>
                <a:gd name="T44" fmla="*/ 278 w 391"/>
                <a:gd name="T45" fmla="*/ 22 h 377"/>
                <a:gd name="T46" fmla="*/ 267 w 391"/>
                <a:gd name="T47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377">
                  <a:moveTo>
                    <a:pt x="267" y="15"/>
                  </a:moveTo>
                  <a:cubicBezTo>
                    <a:pt x="242" y="5"/>
                    <a:pt x="218" y="0"/>
                    <a:pt x="194" y="0"/>
                  </a:cubicBezTo>
                  <a:cubicBezTo>
                    <a:pt x="188" y="0"/>
                    <a:pt x="181" y="1"/>
                    <a:pt x="175" y="1"/>
                  </a:cubicBezTo>
                  <a:cubicBezTo>
                    <a:pt x="124" y="6"/>
                    <a:pt x="77" y="33"/>
                    <a:pt x="45" y="75"/>
                  </a:cubicBezTo>
                  <a:cubicBezTo>
                    <a:pt x="13" y="117"/>
                    <a:pt x="0" y="170"/>
                    <a:pt x="10" y="222"/>
                  </a:cubicBezTo>
                  <a:cubicBezTo>
                    <a:pt x="26" y="310"/>
                    <a:pt x="105" y="377"/>
                    <a:pt x="194" y="375"/>
                  </a:cubicBezTo>
                  <a:cubicBezTo>
                    <a:pt x="195" y="375"/>
                    <a:pt x="196" y="375"/>
                    <a:pt x="197" y="375"/>
                  </a:cubicBezTo>
                  <a:cubicBezTo>
                    <a:pt x="260" y="375"/>
                    <a:pt x="320" y="341"/>
                    <a:pt x="353" y="287"/>
                  </a:cubicBezTo>
                  <a:cubicBezTo>
                    <a:pt x="387" y="232"/>
                    <a:pt x="391" y="174"/>
                    <a:pt x="366" y="113"/>
                  </a:cubicBezTo>
                  <a:cubicBezTo>
                    <a:pt x="363" y="105"/>
                    <a:pt x="360" y="104"/>
                    <a:pt x="358" y="104"/>
                  </a:cubicBezTo>
                  <a:cubicBezTo>
                    <a:pt x="357" y="104"/>
                    <a:pt x="356" y="104"/>
                    <a:pt x="355" y="105"/>
                  </a:cubicBezTo>
                  <a:cubicBezTo>
                    <a:pt x="351" y="106"/>
                    <a:pt x="351" y="108"/>
                    <a:pt x="350" y="108"/>
                  </a:cubicBezTo>
                  <a:cubicBezTo>
                    <a:pt x="350" y="110"/>
                    <a:pt x="350" y="114"/>
                    <a:pt x="352" y="119"/>
                  </a:cubicBezTo>
                  <a:cubicBezTo>
                    <a:pt x="363" y="143"/>
                    <a:pt x="368" y="168"/>
                    <a:pt x="367" y="192"/>
                  </a:cubicBezTo>
                  <a:cubicBezTo>
                    <a:pt x="364" y="286"/>
                    <a:pt x="288" y="360"/>
                    <a:pt x="194" y="360"/>
                  </a:cubicBezTo>
                  <a:cubicBezTo>
                    <a:pt x="181" y="360"/>
                    <a:pt x="168" y="359"/>
                    <a:pt x="156" y="356"/>
                  </a:cubicBezTo>
                  <a:cubicBezTo>
                    <a:pt x="108" y="346"/>
                    <a:pt x="67" y="314"/>
                    <a:pt x="43" y="270"/>
                  </a:cubicBezTo>
                  <a:cubicBezTo>
                    <a:pt x="18" y="225"/>
                    <a:pt x="15" y="174"/>
                    <a:pt x="32" y="128"/>
                  </a:cubicBezTo>
                  <a:cubicBezTo>
                    <a:pt x="59" y="60"/>
                    <a:pt x="122" y="15"/>
                    <a:pt x="194" y="15"/>
                  </a:cubicBezTo>
                  <a:cubicBezTo>
                    <a:pt x="217" y="15"/>
                    <a:pt x="239" y="20"/>
                    <a:pt x="261" y="29"/>
                  </a:cubicBezTo>
                  <a:cubicBezTo>
                    <a:pt x="265" y="30"/>
                    <a:pt x="269" y="32"/>
                    <a:pt x="272" y="32"/>
                  </a:cubicBezTo>
                  <a:cubicBezTo>
                    <a:pt x="273" y="32"/>
                    <a:pt x="275" y="32"/>
                    <a:pt x="277" y="28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6" y="19"/>
                    <a:pt x="271" y="17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4FD267-3F91-4DCE-AE17-82415D8DF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7222" y="2001123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4AA38FE-FA26-4873-8ED9-89D75AEC7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222" y="2925585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836453-38ED-4E2E-86A5-273FDADC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7222" y="3850047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CF430B-AECD-497D-BA0D-8E332DC17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7222" y="4774510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</p:spTree>
    <p:extLst>
      <p:ext uri="{BB962C8B-B14F-4D97-AF65-F5344CB8AC3E}">
        <p14:creationId xmlns:p14="http://schemas.microsoft.com/office/powerpoint/2010/main" val="1544916652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&amp;B Sal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D8BDA4-5E00-481D-A3BE-2E08EABFA032}"/>
              </a:ext>
            </a:extLst>
          </p:cNvPr>
          <p:cNvSpPr/>
          <p:nvPr/>
        </p:nvSpPr>
        <p:spPr>
          <a:xfrm>
            <a:off x="83061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Food and beverage data slide. </a:t>
            </a:r>
            <a:br>
              <a:rPr lang="en-US" dirty="0"/>
            </a:br>
            <a:r>
              <a:rPr lang="en-US" dirty="0"/>
              <a:t>Swap out brand logos as needed.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6DBD-889E-48D6-8D7A-70581F05C712}"/>
              </a:ext>
            </a:extLst>
          </p:cNvPr>
          <p:cNvSpPr/>
          <p:nvPr/>
        </p:nvSpPr>
        <p:spPr>
          <a:xfrm>
            <a:off x="541769" y="1856900"/>
            <a:ext cx="8446109" cy="4239099"/>
          </a:xfrm>
          <a:prstGeom prst="roundRect">
            <a:avLst>
              <a:gd name="adj" fmla="val 5579"/>
            </a:avLst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CBFC-561D-4A7A-92F8-278572BE7B14}"/>
              </a:ext>
            </a:extLst>
          </p:cNvPr>
          <p:cNvSpPr txBox="1"/>
          <p:nvPr/>
        </p:nvSpPr>
        <p:spPr>
          <a:xfrm>
            <a:off x="3052210" y="1649109"/>
            <a:ext cx="34252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PREMIUM SEGMENT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07F19-2CBD-412C-A717-D9A853797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077" y="2359859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Organic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2167B18-BC27-49B9-A787-2C1EA5D3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1913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Natural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04695D2-C9EE-45A3-85FB-47480D562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4452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4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Specialty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2B336C9F-82D9-4903-BB7D-650E4DA96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297" y="23725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Conventional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7976C0-1383-4648-A265-6140C675B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3541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E5B-88C4-4B3B-9D80-BAFB574C4F11}"/>
              </a:ext>
            </a:extLst>
          </p:cNvPr>
          <p:cNvSpPr/>
          <p:nvPr/>
        </p:nvSpPr>
        <p:spPr>
          <a:xfrm>
            <a:off x="1511232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CCE67-75C4-480E-A397-8CC2648095B2}"/>
              </a:ext>
            </a:extLst>
          </p:cNvPr>
          <p:cNvSpPr/>
          <p:nvPr/>
        </p:nvSpPr>
        <p:spPr>
          <a:xfrm>
            <a:off x="1418235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1A43D6B-CCED-4F50-A93B-849BABB7B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3377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D8A6BD-B3D4-498B-8287-B3E0803FC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3377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263D3-DBDC-42F1-819D-036B30008635}"/>
              </a:ext>
            </a:extLst>
          </p:cNvPr>
          <p:cNvSpPr/>
          <p:nvPr/>
        </p:nvSpPr>
        <p:spPr>
          <a:xfrm>
            <a:off x="4191068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63A10-0890-4A09-8CC4-91226204C8EF}"/>
              </a:ext>
            </a:extLst>
          </p:cNvPr>
          <p:cNvSpPr/>
          <p:nvPr/>
        </p:nvSpPr>
        <p:spPr>
          <a:xfrm>
            <a:off x="4098071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E250EE-39E6-414A-A8DC-A8BA4AEC9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916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FDAD8AD-7298-4934-B4BF-1FA9D9BA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5916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B7BB4-07A0-45AC-97BF-72BFD3570F9D}"/>
              </a:ext>
            </a:extLst>
          </p:cNvPr>
          <p:cNvSpPr/>
          <p:nvPr/>
        </p:nvSpPr>
        <p:spPr>
          <a:xfrm>
            <a:off x="6883607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F6A74A-669A-446D-9F1F-626FE04685C1}"/>
              </a:ext>
            </a:extLst>
          </p:cNvPr>
          <p:cNvSpPr/>
          <p:nvPr/>
        </p:nvSpPr>
        <p:spPr>
          <a:xfrm>
            <a:off x="6790610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C5B1783-C94F-4B6C-9EEB-39D59A240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8760" y="31518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AC3193-0D29-4464-9D52-E7BA80FD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760" y="39888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B0E5F-2045-4869-A74D-FA58231DCEF0}"/>
              </a:ext>
            </a:extLst>
          </p:cNvPr>
          <p:cNvSpPr/>
          <p:nvPr/>
        </p:nvSpPr>
        <p:spPr>
          <a:xfrm>
            <a:off x="10026452" y="3499080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38ABEB-A7CE-438B-846F-7FD70F97233C}"/>
              </a:ext>
            </a:extLst>
          </p:cNvPr>
          <p:cNvSpPr/>
          <p:nvPr/>
        </p:nvSpPr>
        <p:spPr>
          <a:xfrm>
            <a:off x="9933454" y="43650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A7756B6-FDC5-4BD5-8EEF-B86B980C6E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541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566E7AB-C9A7-4A0C-9B83-9CFB9A29EB40}"/>
              </a:ext>
            </a:extLst>
          </p:cNvPr>
          <p:cNvSpPr/>
          <p:nvPr/>
        </p:nvSpPr>
        <p:spPr>
          <a:xfrm>
            <a:off x="3510449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C04F5E-AF9F-4B0A-BDBA-410EFA0F2181}"/>
              </a:ext>
            </a:extLst>
          </p:cNvPr>
          <p:cNvSpPr/>
          <p:nvPr/>
        </p:nvSpPr>
        <p:spPr>
          <a:xfrm>
            <a:off x="6202988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3C0853-9CC8-410F-BFD1-084382CEB813}"/>
              </a:ext>
            </a:extLst>
          </p:cNvPr>
          <p:cNvSpPr/>
          <p:nvPr/>
        </p:nvSpPr>
        <p:spPr>
          <a:xfrm>
            <a:off x="934583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66B8ADA0-6221-4B54-B418-E855825087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683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ustom w/fun background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30B0E-9F19-420A-819D-A7F68461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5"/>
          <a:stretch/>
        </p:blipFill>
        <p:spPr>
          <a:xfrm>
            <a:off x="421" y="5206252"/>
            <a:ext cx="12191580" cy="1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963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 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24BD5-17AF-48E1-98E7-D3405D08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C64C7-7802-4BBA-A608-E1624655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604130" y="2862977"/>
            <a:ext cx="1968872" cy="113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99" y="5432497"/>
            <a:ext cx="9423401" cy="109530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add title or caption for video or supporting audio clip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346C6-50DB-4377-9D20-55FC8C6E4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9699" y="558800"/>
            <a:ext cx="9423400" cy="4822896"/>
          </a:xfrm>
          <a:prstGeom prst="roundRect">
            <a:avLst>
              <a:gd name="adj" fmla="val 3425"/>
            </a:avLst>
          </a:prstGeom>
          <a:solidFill>
            <a:schemeClr val="bg1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159675395">
                  <a:custGeom>
                    <a:avLst/>
                    <a:gdLst>
                      <a:gd name="connsiteX0" fmla="*/ 0 w 9420946"/>
                      <a:gd name="connsiteY0" fmla="*/ 165184 h 4822896"/>
                      <a:gd name="connsiteX1" fmla="*/ 165184 w 9420946"/>
                      <a:gd name="connsiteY1" fmla="*/ 0 h 4822896"/>
                      <a:gd name="connsiteX2" fmla="*/ 460628 w 9420946"/>
                      <a:gd name="connsiteY2" fmla="*/ 0 h 4822896"/>
                      <a:gd name="connsiteX3" fmla="*/ 1028789 w 9420946"/>
                      <a:gd name="connsiteY3" fmla="*/ 0 h 4822896"/>
                      <a:gd name="connsiteX4" fmla="*/ 1687856 w 9420946"/>
                      <a:gd name="connsiteY4" fmla="*/ 0 h 4822896"/>
                      <a:gd name="connsiteX5" fmla="*/ 2256017 w 9420946"/>
                      <a:gd name="connsiteY5" fmla="*/ 0 h 4822896"/>
                      <a:gd name="connsiteX6" fmla="*/ 2551461 w 9420946"/>
                      <a:gd name="connsiteY6" fmla="*/ 0 h 4822896"/>
                      <a:gd name="connsiteX7" fmla="*/ 2846905 w 9420946"/>
                      <a:gd name="connsiteY7" fmla="*/ 0 h 4822896"/>
                      <a:gd name="connsiteX8" fmla="*/ 3142348 w 9420946"/>
                      <a:gd name="connsiteY8" fmla="*/ 0 h 4822896"/>
                      <a:gd name="connsiteX9" fmla="*/ 3801415 w 9420946"/>
                      <a:gd name="connsiteY9" fmla="*/ 0 h 4822896"/>
                      <a:gd name="connsiteX10" fmla="*/ 4278671 w 9420946"/>
                      <a:gd name="connsiteY10" fmla="*/ 0 h 4822896"/>
                      <a:gd name="connsiteX11" fmla="*/ 4665020 w 9420946"/>
                      <a:gd name="connsiteY11" fmla="*/ 0 h 4822896"/>
                      <a:gd name="connsiteX12" fmla="*/ 5233181 w 9420946"/>
                      <a:gd name="connsiteY12" fmla="*/ 0 h 4822896"/>
                      <a:gd name="connsiteX13" fmla="*/ 5801342 w 9420946"/>
                      <a:gd name="connsiteY13" fmla="*/ 0 h 4822896"/>
                      <a:gd name="connsiteX14" fmla="*/ 6369503 w 9420946"/>
                      <a:gd name="connsiteY14" fmla="*/ 0 h 4822896"/>
                      <a:gd name="connsiteX15" fmla="*/ 6755853 w 9420946"/>
                      <a:gd name="connsiteY15" fmla="*/ 0 h 4822896"/>
                      <a:gd name="connsiteX16" fmla="*/ 7142203 w 9420946"/>
                      <a:gd name="connsiteY16" fmla="*/ 0 h 4822896"/>
                      <a:gd name="connsiteX17" fmla="*/ 7528552 w 9420946"/>
                      <a:gd name="connsiteY17" fmla="*/ 0 h 4822896"/>
                      <a:gd name="connsiteX18" fmla="*/ 8187619 w 9420946"/>
                      <a:gd name="connsiteY18" fmla="*/ 0 h 4822896"/>
                      <a:gd name="connsiteX19" fmla="*/ 8573969 w 9420946"/>
                      <a:gd name="connsiteY19" fmla="*/ 0 h 4822896"/>
                      <a:gd name="connsiteX20" fmla="*/ 9255762 w 9420946"/>
                      <a:gd name="connsiteY20" fmla="*/ 0 h 4822896"/>
                      <a:gd name="connsiteX21" fmla="*/ 9420946 w 9420946"/>
                      <a:gd name="connsiteY21" fmla="*/ 165184 h 4822896"/>
                      <a:gd name="connsiteX22" fmla="*/ 9420946 w 9420946"/>
                      <a:gd name="connsiteY22" fmla="*/ 771675 h 4822896"/>
                      <a:gd name="connsiteX23" fmla="*/ 9420946 w 9420946"/>
                      <a:gd name="connsiteY23" fmla="*/ 1243391 h 4822896"/>
                      <a:gd name="connsiteX24" fmla="*/ 9420946 w 9420946"/>
                      <a:gd name="connsiteY24" fmla="*/ 1804957 h 4822896"/>
                      <a:gd name="connsiteX25" fmla="*/ 9420946 w 9420946"/>
                      <a:gd name="connsiteY25" fmla="*/ 2321597 h 4822896"/>
                      <a:gd name="connsiteX26" fmla="*/ 9420946 w 9420946"/>
                      <a:gd name="connsiteY26" fmla="*/ 2883163 h 4822896"/>
                      <a:gd name="connsiteX27" fmla="*/ 9420946 w 9420946"/>
                      <a:gd name="connsiteY27" fmla="*/ 3444729 h 4822896"/>
                      <a:gd name="connsiteX28" fmla="*/ 9420946 w 9420946"/>
                      <a:gd name="connsiteY28" fmla="*/ 3871520 h 4822896"/>
                      <a:gd name="connsiteX29" fmla="*/ 9420946 w 9420946"/>
                      <a:gd name="connsiteY29" fmla="*/ 4657712 h 4822896"/>
                      <a:gd name="connsiteX30" fmla="*/ 9255762 w 9420946"/>
                      <a:gd name="connsiteY30" fmla="*/ 4822896 h 4822896"/>
                      <a:gd name="connsiteX31" fmla="*/ 8687601 w 9420946"/>
                      <a:gd name="connsiteY31" fmla="*/ 4822896 h 4822896"/>
                      <a:gd name="connsiteX32" fmla="*/ 8301251 w 9420946"/>
                      <a:gd name="connsiteY32" fmla="*/ 4822896 h 4822896"/>
                      <a:gd name="connsiteX33" fmla="*/ 7914902 w 9420946"/>
                      <a:gd name="connsiteY33" fmla="*/ 4822896 h 4822896"/>
                      <a:gd name="connsiteX34" fmla="*/ 7619458 w 9420946"/>
                      <a:gd name="connsiteY34" fmla="*/ 4822896 h 4822896"/>
                      <a:gd name="connsiteX35" fmla="*/ 7142203 w 9420946"/>
                      <a:gd name="connsiteY35" fmla="*/ 4822896 h 4822896"/>
                      <a:gd name="connsiteX36" fmla="*/ 6755853 w 9420946"/>
                      <a:gd name="connsiteY36" fmla="*/ 4822896 h 4822896"/>
                      <a:gd name="connsiteX37" fmla="*/ 6460409 w 9420946"/>
                      <a:gd name="connsiteY37" fmla="*/ 4822896 h 4822896"/>
                      <a:gd name="connsiteX38" fmla="*/ 5801342 w 9420946"/>
                      <a:gd name="connsiteY38" fmla="*/ 4822896 h 4822896"/>
                      <a:gd name="connsiteX39" fmla="*/ 5505899 w 9420946"/>
                      <a:gd name="connsiteY39" fmla="*/ 4822896 h 4822896"/>
                      <a:gd name="connsiteX40" fmla="*/ 4846832 w 9420946"/>
                      <a:gd name="connsiteY40" fmla="*/ 4822896 h 4822896"/>
                      <a:gd name="connsiteX41" fmla="*/ 4096859 w 9420946"/>
                      <a:gd name="connsiteY41" fmla="*/ 4822896 h 4822896"/>
                      <a:gd name="connsiteX42" fmla="*/ 3528698 w 9420946"/>
                      <a:gd name="connsiteY42" fmla="*/ 4822896 h 4822896"/>
                      <a:gd name="connsiteX43" fmla="*/ 3233254 w 9420946"/>
                      <a:gd name="connsiteY43" fmla="*/ 4822896 h 4822896"/>
                      <a:gd name="connsiteX44" fmla="*/ 2483281 w 9420946"/>
                      <a:gd name="connsiteY44" fmla="*/ 4822896 h 4822896"/>
                      <a:gd name="connsiteX45" fmla="*/ 1733309 w 9420946"/>
                      <a:gd name="connsiteY45" fmla="*/ 4822896 h 4822896"/>
                      <a:gd name="connsiteX46" fmla="*/ 1074242 w 9420946"/>
                      <a:gd name="connsiteY46" fmla="*/ 4822896 h 4822896"/>
                      <a:gd name="connsiteX47" fmla="*/ 165184 w 9420946"/>
                      <a:gd name="connsiteY47" fmla="*/ 4822896 h 4822896"/>
                      <a:gd name="connsiteX48" fmla="*/ 0 w 9420946"/>
                      <a:gd name="connsiteY48" fmla="*/ 4657712 h 4822896"/>
                      <a:gd name="connsiteX49" fmla="*/ 0 w 9420946"/>
                      <a:gd name="connsiteY49" fmla="*/ 4185997 h 4822896"/>
                      <a:gd name="connsiteX50" fmla="*/ 0 w 9420946"/>
                      <a:gd name="connsiteY50" fmla="*/ 3624431 h 4822896"/>
                      <a:gd name="connsiteX51" fmla="*/ 0 w 9420946"/>
                      <a:gd name="connsiteY51" fmla="*/ 3017939 h 4822896"/>
                      <a:gd name="connsiteX52" fmla="*/ 0 w 9420946"/>
                      <a:gd name="connsiteY52" fmla="*/ 2411448 h 4822896"/>
                      <a:gd name="connsiteX53" fmla="*/ 0 w 9420946"/>
                      <a:gd name="connsiteY53" fmla="*/ 1760031 h 4822896"/>
                      <a:gd name="connsiteX54" fmla="*/ 0 w 9420946"/>
                      <a:gd name="connsiteY54" fmla="*/ 1198465 h 4822896"/>
                      <a:gd name="connsiteX55" fmla="*/ 0 w 9420946"/>
                      <a:gd name="connsiteY55" fmla="*/ 771675 h 4822896"/>
                      <a:gd name="connsiteX56" fmla="*/ 0 w 9420946"/>
                      <a:gd name="connsiteY56" fmla="*/ 165184 h 48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420946" h="4822896" fill="none" extrusionOk="0">
                        <a:moveTo>
                          <a:pt x="0" y="165184"/>
                        </a:moveTo>
                        <a:cubicBezTo>
                          <a:pt x="-4068" y="65954"/>
                          <a:pt x="82732" y="9407"/>
                          <a:pt x="165184" y="0"/>
                        </a:cubicBezTo>
                        <a:cubicBezTo>
                          <a:pt x="285637" y="-451"/>
                          <a:pt x="331698" y="9428"/>
                          <a:pt x="460628" y="0"/>
                        </a:cubicBezTo>
                        <a:cubicBezTo>
                          <a:pt x="589558" y="-9428"/>
                          <a:pt x="874725" y="64004"/>
                          <a:pt x="1028789" y="0"/>
                        </a:cubicBezTo>
                        <a:cubicBezTo>
                          <a:pt x="1182853" y="-64004"/>
                          <a:pt x="1521361" y="21393"/>
                          <a:pt x="1687856" y="0"/>
                        </a:cubicBezTo>
                        <a:cubicBezTo>
                          <a:pt x="1854351" y="-21393"/>
                          <a:pt x="2023693" y="2806"/>
                          <a:pt x="2256017" y="0"/>
                        </a:cubicBezTo>
                        <a:cubicBezTo>
                          <a:pt x="2488341" y="-2806"/>
                          <a:pt x="2411043" y="14468"/>
                          <a:pt x="2551461" y="0"/>
                        </a:cubicBezTo>
                        <a:cubicBezTo>
                          <a:pt x="2691879" y="-14468"/>
                          <a:pt x="2709662" y="25707"/>
                          <a:pt x="2846905" y="0"/>
                        </a:cubicBezTo>
                        <a:cubicBezTo>
                          <a:pt x="2984148" y="-25707"/>
                          <a:pt x="3021343" y="14129"/>
                          <a:pt x="3142348" y="0"/>
                        </a:cubicBezTo>
                        <a:cubicBezTo>
                          <a:pt x="3263353" y="-14129"/>
                          <a:pt x="3617606" y="13356"/>
                          <a:pt x="3801415" y="0"/>
                        </a:cubicBezTo>
                        <a:cubicBezTo>
                          <a:pt x="3985224" y="-13356"/>
                          <a:pt x="4178912" y="45617"/>
                          <a:pt x="4278671" y="0"/>
                        </a:cubicBezTo>
                        <a:cubicBezTo>
                          <a:pt x="4378430" y="-45617"/>
                          <a:pt x="4576005" y="37076"/>
                          <a:pt x="4665020" y="0"/>
                        </a:cubicBezTo>
                        <a:cubicBezTo>
                          <a:pt x="4754035" y="-37076"/>
                          <a:pt x="4951167" y="65823"/>
                          <a:pt x="5233181" y="0"/>
                        </a:cubicBezTo>
                        <a:cubicBezTo>
                          <a:pt x="5515195" y="-65823"/>
                          <a:pt x="5521781" y="35717"/>
                          <a:pt x="5801342" y="0"/>
                        </a:cubicBezTo>
                        <a:cubicBezTo>
                          <a:pt x="6080903" y="-35717"/>
                          <a:pt x="6207514" y="19517"/>
                          <a:pt x="6369503" y="0"/>
                        </a:cubicBezTo>
                        <a:cubicBezTo>
                          <a:pt x="6531492" y="-19517"/>
                          <a:pt x="6641812" y="41318"/>
                          <a:pt x="6755853" y="0"/>
                        </a:cubicBezTo>
                        <a:cubicBezTo>
                          <a:pt x="6869894" y="-41318"/>
                          <a:pt x="6950045" y="43704"/>
                          <a:pt x="7142203" y="0"/>
                        </a:cubicBezTo>
                        <a:cubicBezTo>
                          <a:pt x="7334361" y="-43704"/>
                          <a:pt x="7430552" y="17943"/>
                          <a:pt x="7528552" y="0"/>
                        </a:cubicBezTo>
                        <a:cubicBezTo>
                          <a:pt x="7626552" y="-17943"/>
                          <a:pt x="7986436" y="63993"/>
                          <a:pt x="8187619" y="0"/>
                        </a:cubicBezTo>
                        <a:cubicBezTo>
                          <a:pt x="8388802" y="-63993"/>
                          <a:pt x="8491387" y="17820"/>
                          <a:pt x="8573969" y="0"/>
                        </a:cubicBezTo>
                        <a:cubicBezTo>
                          <a:pt x="8656551" y="-17820"/>
                          <a:pt x="8948036" y="2137"/>
                          <a:pt x="9255762" y="0"/>
                        </a:cubicBezTo>
                        <a:cubicBezTo>
                          <a:pt x="9343458" y="1182"/>
                          <a:pt x="9418170" y="83677"/>
                          <a:pt x="9420946" y="165184"/>
                        </a:cubicBezTo>
                        <a:cubicBezTo>
                          <a:pt x="9424270" y="386299"/>
                          <a:pt x="9358311" y="607940"/>
                          <a:pt x="9420946" y="771675"/>
                        </a:cubicBezTo>
                        <a:cubicBezTo>
                          <a:pt x="9483581" y="935410"/>
                          <a:pt x="9408118" y="1084026"/>
                          <a:pt x="9420946" y="1243391"/>
                        </a:cubicBezTo>
                        <a:cubicBezTo>
                          <a:pt x="9433774" y="1402756"/>
                          <a:pt x="9412641" y="1588442"/>
                          <a:pt x="9420946" y="1804957"/>
                        </a:cubicBezTo>
                        <a:cubicBezTo>
                          <a:pt x="9429251" y="2021472"/>
                          <a:pt x="9401348" y="2087764"/>
                          <a:pt x="9420946" y="2321597"/>
                        </a:cubicBezTo>
                        <a:cubicBezTo>
                          <a:pt x="9440544" y="2555430"/>
                          <a:pt x="9420068" y="2632451"/>
                          <a:pt x="9420946" y="2883163"/>
                        </a:cubicBezTo>
                        <a:cubicBezTo>
                          <a:pt x="9421824" y="3133875"/>
                          <a:pt x="9412703" y="3328473"/>
                          <a:pt x="9420946" y="3444729"/>
                        </a:cubicBezTo>
                        <a:cubicBezTo>
                          <a:pt x="9429189" y="3560985"/>
                          <a:pt x="9393939" y="3721559"/>
                          <a:pt x="9420946" y="3871520"/>
                        </a:cubicBezTo>
                        <a:cubicBezTo>
                          <a:pt x="9447953" y="4021481"/>
                          <a:pt x="9367660" y="4368081"/>
                          <a:pt x="9420946" y="4657712"/>
                        </a:cubicBezTo>
                        <a:cubicBezTo>
                          <a:pt x="9410488" y="4749313"/>
                          <a:pt x="9340731" y="4830091"/>
                          <a:pt x="9255762" y="4822896"/>
                        </a:cubicBezTo>
                        <a:cubicBezTo>
                          <a:pt x="9125663" y="4857387"/>
                          <a:pt x="8928992" y="4786172"/>
                          <a:pt x="8687601" y="4822896"/>
                        </a:cubicBezTo>
                        <a:cubicBezTo>
                          <a:pt x="8446210" y="4859620"/>
                          <a:pt x="8410713" y="4784585"/>
                          <a:pt x="8301251" y="4822896"/>
                        </a:cubicBezTo>
                        <a:cubicBezTo>
                          <a:pt x="8191789" y="4861207"/>
                          <a:pt x="8044098" y="4801334"/>
                          <a:pt x="7914902" y="4822896"/>
                        </a:cubicBezTo>
                        <a:cubicBezTo>
                          <a:pt x="7785706" y="4844458"/>
                          <a:pt x="7753572" y="4797899"/>
                          <a:pt x="7619458" y="4822896"/>
                        </a:cubicBezTo>
                        <a:cubicBezTo>
                          <a:pt x="7485344" y="4847893"/>
                          <a:pt x="7380324" y="4799621"/>
                          <a:pt x="7142203" y="4822896"/>
                        </a:cubicBezTo>
                        <a:cubicBezTo>
                          <a:pt x="6904083" y="4846171"/>
                          <a:pt x="6938472" y="4806129"/>
                          <a:pt x="6755853" y="4822896"/>
                        </a:cubicBezTo>
                        <a:cubicBezTo>
                          <a:pt x="6573234" y="4839663"/>
                          <a:pt x="6567415" y="4822128"/>
                          <a:pt x="6460409" y="4822896"/>
                        </a:cubicBezTo>
                        <a:cubicBezTo>
                          <a:pt x="6353403" y="4823664"/>
                          <a:pt x="5988593" y="4744202"/>
                          <a:pt x="5801342" y="4822896"/>
                        </a:cubicBezTo>
                        <a:cubicBezTo>
                          <a:pt x="5614091" y="4901590"/>
                          <a:pt x="5586869" y="4816072"/>
                          <a:pt x="5505899" y="4822896"/>
                        </a:cubicBezTo>
                        <a:cubicBezTo>
                          <a:pt x="5424929" y="4829720"/>
                          <a:pt x="5154155" y="4784191"/>
                          <a:pt x="4846832" y="4822896"/>
                        </a:cubicBezTo>
                        <a:cubicBezTo>
                          <a:pt x="4539509" y="4861601"/>
                          <a:pt x="4315766" y="4797846"/>
                          <a:pt x="4096859" y="4822896"/>
                        </a:cubicBezTo>
                        <a:cubicBezTo>
                          <a:pt x="3877952" y="4847946"/>
                          <a:pt x="3749436" y="4764826"/>
                          <a:pt x="3528698" y="4822896"/>
                        </a:cubicBezTo>
                        <a:cubicBezTo>
                          <a:pt x="3307960" y="4880966"/>
                          <a:pt x="3308218" y="4792109"/>
                          <a:pt x="3233254" y="4822896"/>
                        </a:cubicBezTo>
                        <a:cubicBezTo>
                          <a:pt x="3158290" y="4853683"/>
                          <a:pt x="2740373" y="4797824"/>
                          <a:pt x="2483281" y="4822896"/>
                        </a:cubicBezTo>
                        <a:cubicBezTo>
                          <a:pt x="2226189" y="4847968"/>
                          <a:pt x="1929028" y="4743698"/>
                          <a:pt x="1733309" y="4822896"/>
                        </a:cubicBezTo>
                        <a:cubicBezTo>
                          <a:pt x="1537590" y="4902094"/>
                          <a:pt x="1401561" y="4802032"/>
                          <a:pt x="1074242" y="4822896"/>
                        </a:cubicBezTo>
                        <a:cubicBezTo>
                          <a:pt x="746923" y="4843760"/>
                          <a:pt x="406673" y="4804806"/>
                          <a:pt x="165184" y="4822896"/>
                        </a:cubicBezTo>
                        <a:cubicBezTo>
                          <a:pt x="76002" y="4844273"/>
                          <a:pt x="3799" y="4741476"/>
                          <a:pt x="0" y="4657712"/>
                        </a:cubicBezTo>
                        <a:cubicBezTo>
                          <a:pt x="-19772" y="4524475"/>
                          <a:pt x="15573" y="4399552"/>
                          <a:pt x="0" y="4185997"/>
                        </a:cubicBezTo>
                        <a:cubicBezTo>
                          <a:pt x="-15573" y="3972443"/>
                          <a:pt x="10326" y="3837238"/>
                          <a:pt x="0" y="3624431"/>
                        </a:cubicBezTo>
                        <a:cubicBezTo>
                          <a:pt x="-10326" y="3411624"/>
                          <a:pt x="1579" y="3294263"/>
                          <a:pt x="0" y="3017939"/>
                        </a:cubicBezTo>
                        <a:cubicBezTo>
                          <a:pt x="-1579" y="2741615"/>
                          <a:pt x="62108" y="2622171"/>
                          <a:pt x="0" y="2411448"/>
                        </a:cubicBezTo>
                        <a:cubicBezTo>
                          <a:pt x="-62108" y="2200725"/>
                          <a:pt x="65898" y="1952074"/>
                          <a:pt x="0" y="1760031"/>
                        </a:cubicBezTo>
                        <a:cubicBezTo>
                          <a:pt x="-65898" y="1567988"/>
                          <a:pt x="34976" y="1327636"/>
                          <a:pt x="0" y="1198465"/>
                        </a:cubicBezTo>
                        <a:cubicBezTo>
                          <a:pt x="-34976" y="1069294"/>
                          <a:pt x="4440" y="957668"/>
                          <a:pt x="0" y="771675"/>
                        </a:cubicBezTo>
                        <a:cubicBezTo>
                          <a:pt x="-4440" y="585682"/>
                          <a:pt x="69221" y="418078"/>
                          <a:pt x="0" y="165184"/>
                        </a:cubicBezTo>
                        <a:close/>
                      </a:path>
                      <a:path w="9420946" h="4822896" stroke="0" extrusionOk="0">
                        <a:moveTo>
                          <a:pt x="0" y="165184"/>
                        </a:moveTo>
                        <a:cubicBezTo>
                          <a:pt x="18206" y="75868"/>
                          <a:pt x="65442" y="-19904"/>
                          <a:pt x="165184" y="0"/>
                        </a:cubicBezTo>
                        <a:cubicBezTo>
                          <a:pt x="488498" y="-65438"/>
                          <a:pt x="672049" y="76199"/>
                          <a:pt x="915157" y="0"/>
                        </a:cubicBezTo>
                        <a:cubicBezTo>
                          <a:pt x="1158265" y="-76199"/>
                          <a:pt x="1396934" y="8269"/>
                          <a:pt x="1574224" y="0"/>
                        </a:cubicBezTo>
                        <a:cubicBezTo>
                          <a:pt x="1751514" y="-8269"/>
                          <a:pt x="1938026" y="17811"/>
                          <a:pt x="2233290" y="0"/>
                        </a:cubicBezTo>
                        <a:cubicBezTo>
                          <a:pt x="2528554" y="-17811"/>
                          <a:pt x="2602622" y="48658"/>
                          <a:pt x="2801452" y="0"/>
                        </a:cubicBezTo>
                        <a:cubicBezTo>
                          <a:pt x="3000282" y="-48658"/>
                          <a:pt x="2997202" y="1790"/>
                          <a:pt x="3096895" y="0"/>
                        </a:cubicBezTo>
                        <a:cubicBezTo>
                          <a:pt x="3196588" y="-1790"/>
                          <a:pt x="3261883" y="24131"/>
                          <a:pt x="3392339" y="0"/>
                        </a:cubicBezTo>
                        <a:cubicBezTo>
                          <a:pt x="3522795" y="-24131"/>
                          <a:pt x="3597208" y="31552"/>
                          <a:pt x="3687783" y="0"/>
                        </a:cubicBezTo>
                        <a:cubicBezTo>
                          <a:pt x="3778358" y="-31552"/>
                          <a:pt x="3904609" y="46"/>
                          <a:pt x="3983227" y="0"/>
                        </a:cubicBezTo>
                        <a:cubicBezTo>
                          <a:pt x="4061845" y="-46"/>
                          <a:pt x="4465854" y="35559"/>
                          <a:pt x="4733199" y="0"/>
                        </a:cubicBezTo>
                        <a:cubicBezTo>
                          <a:pt x="5000544" y="-35559"/>
                          <a:pt x="4953930" y="23788"/>
                          <a:pt x="5028643" y="0"/>
                        </a:cubicBezTo>
                        <a:cubicBezTo>
                          <a:pt x="5103356" y="-23788"/>
                          <a:pt x="5358256" y="47647"/>
                          <a:pt x="5687710" y="0"/>
                        </a:cubicBezTo>
                        <a:cubicBezTo>
                          <a:pt x="6017164" y="-47647"/>
                          <a:pt x="6039593" y="13019"/>
                          <a:pt x="6164965" y="0"/>
                        </a:cubicBezTo>
                        <a:cubicBezTo>
                          <a:pt x="6290338" y="-13019"/>
                          <a:pt x="6660061" y="61979"/>
                          <a:pt x="6914938" y="0"/>
                        </a:cubicBezTo>
                        <a:cubicBezTo>
                          <a:pt x="7169815" y="-61979"/>
                          <a:pt x="7163923" y="36241"/>
                          <a:pt x="7392194" y="0"/>
                        </a:cubicBezTo>
                        <a:cubicBezTo>
                          <a:pt x="7620465" y="-36241"/>
                          <a:pt x="7927896" y="21749"/>
                          <a:pt x="8142166" y="0"/>
                        </a:cubicBezTo>
                        <a:cubicBezTo>
                          <a:pt x="8356436" y="-21749"/>
                          <a:pt x="8348646" y="15990"/>
                          <a:pt x="8437610" y="0"/>
                        </a:cubicBezTo>
                        <a:cubicBezTo>
                          <a:pt x="8526574" y="-15990"/>
                          <a:pt x="9069458" y="13982"/>
                          <a:pt x="9255762" y="0"/>
                        </a:cubicBezTo>
                        <a:cubicBezTo>
                          <a:pt x="9341782" y="12734"/>
                          <a:pt x="9397668" y="62260"/>
                          <a:pt x="9420946" y="165184"/>
                        </a:cubicBezTo>
                        <a:cubicBezTo>
                          <a:pt x="9447063" y="297848"/>
                          <a:pt x="9420203" y="549447"/>
                          <a:pt x="9420946" y="681825"/>
                        </a:cubicBezTo>
                        <a:cubicBezTo>
                          <a:pt x="9421689" y="814203"/>
                          <a:pt x="9412164" y="1021978"/>
                          <a:pt x="9420946" y="1243391"/>
                        </a:cubicBezTo>
                        <a:cubicBezTo>
                          <a:pt x="9429728" y="1464804"/>
                          <a:pt x="9418007" y="1562724"/>
                          <a:pt x="9420946" y="1670181"/>
                        </a:cubicBezTo>
                        <a:cubicBezTo>
                          <a:pt x="9423885" y="1777638"/>
                          <a:pt x="9397090" y="1997691"/>
                          <a:pt x="9420946" y="2231747"/>
                        </a:cubicBezTo>
                        <a:cubicBezTo>
                          <a:pt x="9444802" y="2465803"/>
                          <a:pt x="9382580" y="2558210"/>
                          <a:pt x="9420946" y="2658537"/>
                        </a:cubicBezTo>
                        <a:cubicBezTo>
                          <a:pt x="9459312" y="2758864"/>
                          <a:pt x="9405873" y="2969255"/>
                          <a:pt x="9420946" y="3220103"/>
                        </a:cubicBezTo>
                        <a:cubicBezTo>
                          <a:pt x="9436019" y="3470951"/>
                          <a:pt x="9376377" y="3584519"/>
                          <a:pt x="9420946" y="3691818"/>
                        </a:cubicBezTo>
                        <a:cubicBezTo>
                          <a:pt x="9465515" y="3799117"/>
                          <a:pt x="9375506" y="4427380"/>
                          <a:pt x="9420946" y="4657712"/>
                        </a:cubicBezTo>
                        <a:cubicBezTo>
                          <a:pt x="9415580" y="4741057"/>
                          <a:pt x="9355341" y="4832368"/>
                          <a:pt x="9255762" y="4822896"/>
                        </a:cubicBezTo>
                        <a:cubicBezTo>
                          <a:pt x="9083029" y="4834362"/>
                          <a:pt x="8922556" y="4749824"/>
                          <a:pt x="8596695" y="4822896"/>
                        </a:cubicBezTo>
                        <a:cubicBezTo>
                          <a:pt x="8270834" y="4895968"/>
                          <a:pt x="8188343" y="4758188"/>
                          <a:pt x="7846722" y="4822896"/>
                        </a:cubicBezTo>
                        <a:cubicBezTo>
                          <a:pt x="7505101" y="4887604"/>
                          <a:pt x="7482625" y="4799767"/>
                          <a:pt x="7369467" y="4822896"/>
                        </a:cubicBezTo>
                        <a:cubicBezTo>
                          <a:pt x="7256309" y="4846025"/>
                          <a:pt x="7013293" y="4776189"/>
                          <a:pt x="6801306" y="4822896"/>
                        </a:cubicBezTo>
                        <a:cubicBezTo>
                          <a:pt x="6589319" y="4869603"/>
                          <a:pt x="6436320" y="4773493"/>
                          <a:pt x="6233145" y="4822896"/>
                        </a:cubicBezTo>
                        <a:cubicBezTo>
                          <a:pt x="6029970" y="4872299"/>
                          <a:pt x="5936224" y="4799459"/>
                          <a:pt x="5846795" y="4822896"/>
                        </a:cubicBezTo>
                        <a:cubicBezTo>
                          <a:pt x="5757366" y="4846333"/>
                          <a:pt x="5422114" y="4789416"/>
                          <a:pt x="5278634" y="4822896"/>
                        </a:cubicBezTo>
                        <a:cubicBezTo>
                          <a:pt x="5135154" y="4856376"/>
                          <a:pt x="4875529" y="4779159"/>
                          <a:pt x="4710473" y="4822896"/>
                        </a:cubicBezTo>
                        <a:cubicBezTo>
                          <a:pt x="4545417" y="4866633"/>
                          <a:pt x="4484064" y="4789811"/>
                          <a:pt x="4324123" y="4822896"/>
                        </a:cubicBezTo>
                        <a:cubicBezTo>
                          <a:pt x="4164182" y="4855981"/>
                          <a:pt x="4056238" y="4807694"/>
                          <a:pt x="3937774" y="4822896"/>
                        </a:cubicBezTo>
                        <a:cubicBezTo>
                          <a:pt x="3819310" y="4838098"/>
                          <a:pt x="3412012" y="4780315"/>
                          <a:pt x="3187801" y="4822896"/>
                        </a:cubicBezTo>
                        <a:cubicBezTo>
                          <a:pt x="2963590" y="4865477"/>
                          <a:pt x="2894891" y="4805568"/>
                          <a:pt x="2801452" y="4822896"/>
                        </a:cubicBezTo>
                        <a:cubicBezTo>
                          <a:pt x="2708013" y="4840224"/>
                          <a:pt x="2366540" y="4765625"/>
                          <a:pt x="2233290" y="4822896"/>
                        </a:cubicBezTo>
                        <a:cubicBezTo>
                          <a:pt x="2100040" y="4880167"/>
                          <a:pt x="1973592" y="4780558"/>
                          <a:pt x="1846941" y="4822896"/>
                        </a:cubicBezTo>
                        <a:cubicBezTo>
                          <a:pt x="1720290" y="4865234"/>
                          <a:pt x="1524640" y="4761143"/>
                          <a:pt x="1278780" y="4822896"/>
                        </a:cubicBezTo>
                        <a:cubicBezTo>
                          <a:pt x="1032920" y="4884649"/>
                          <a:pt x="882544" y="4795281"/>
                          <a:pt x="710619" y="4822896"/>
                        </a:cubicBezTo>
                        <a:cubicBezTo>
                          <a:pt x="538694" y="4850511"/>
                          <a:pt x="332026" y="4793829"/>
                          <a:pt x="165184" y="4822896"/>
                        </a:cubicBezTo>
                        <a:cubicBezTo>
                          <a:pt x="83384" y="4818659"/>
                          <a:pt x="-10621" y="4771616"/>
                          <a:pt x="0" y="4657712"/>
                        </a:cubicBezTo>
                        <a:cubicBezTo>
                          <a:pt x="-19198" y="4424815"/>
                          <a:pt x="18102" y="4313860"/>
                          <a:pt x="0" y="4141071"/>
                        </a:cubicBezTo>
                        <a:cubicBezTo>
                          <a:pt x="-18102" y="3968282"/>
                          <a:pt x="18056" y="3761083"/>
                          <a:pt x="0" y="3624431"/>
                        </a:cubicBezTo>
                        <a:cubicBezTo>
                          <a:pt x="-18056" y="3487779"/>
                          <a:pt x="18144" y="3367014"/>
                          <a:pt x="0" y="3152715"/>
                        </a:cubicBezTo>
                        <a:cubicBezTo>
                          <a:pt x="-18144" y="2938416"/>
                          <a:pt x="1287" y="2728337"/>
                          <a:pt x="0" y="2591149"/>
                        </a:cubicBezTo>
                        <a:cubicBezTo>
                          <a:pt x="-1287" y="2453961"/>
                          <a:pt x="39118" y="2301061"/>
                          <a:pt x="0" y="2119434"/>
                        </a:cubicBezTo>
                        <a:cubicBezTo>
                          <a:pt x="-39118" y="1937808"/>
                          <a:pt x="18545" y="1630504"/>
                          <a:pt x="0" y="1468017"/>
                        </a:cubicBezTo>
                        <a:cubicBezTo>
                          <a:pt x="-18545" y="1305530"/>
                          <a:pt x="54096" y="1113887"/>
                          <a:pt x="0" y="816601"/>
                        </a:cubicBezTo>
                        <a:cubicBezTo>
                          <a:pt x="-54096" y="519315"/>
                          <a:pt x="5161" y="449469"/>
                          <a:pt x="0" y="1651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3199" u="none" strike="noStrike" cap="none" dirty="0">
                <a:solidFill>
                  <a:schemeClr val="tx1"/>
                </a:solidFill>
                <a:latin typeface="+mn-lt"/>
              </a:defRPr>
            </a:lvl1pPr>
          </a:lstStyle>
          <a:p>
            <a:pPr marL="169820" marR="0" lvl="0" indent="-169820" algn="ctr">
              <a:spcBef>
                <a:spcPts val="0"/>
              </a:spcBef>
              <a:buClr>
                <a:srgbClr val="000000"/>
              </a:buClr>
            </a:pPr>
            <a:r>
              <a:rPr lang="en-US"/>
              <a:t>Click to add video footage or an image</a:t>
            </a:r>
          </a:p>
        </p:txBody>
      </p:sp>
    </p:spTree>
    <p:extLst>
      <p:ext uri="{BB962C8B-B14F-4D97-AF65-F5344CB8AC3E}">
        <p14:creationId xmlns:p14="http://schemas.microsoft.com/office/powerpoint/2010/main" val="35957984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67932"/>
          </a:xfrm>
          <a:prstGeom prst="rect">
            <a:avLst/>
          </a:prstGeom>
        </p:spPr>
      </p:pic>
      <p:pic>
        <p:nvPicPr>
          <p:cNvPr id="16" name="Google Shape;154;p21">
            <a:extLst>
              <a:ext uri="{FF2B5EF4-FFF2-40B4-BE49-F238E27FC236}">
                <a16:creationId xmlns:a16="http://schemas.microsoft.com/office/drawing/2014/main" id="{5A4935D4-E7E7-41D0-B5AD-752A21917C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956" y="597166"/>
            <a:ext cx="4046355" cy="288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6;p31">
            <a:extLst>
              <a:ext uri="{FF2B5EF4-FFF2-40B4-BE49-F238E27FC236}">
                <a16:creationId xmlns:a16="http://schemas.microsoft.com/office/drawing/2014/main" id="{B2324EFA-7456-4309-B16F-6F0FDF371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26;p31">
            <a:extLst>
              <a:ext uri="{FF2B5EF4-FFF2-40B4-BE49-F238E27FC236}">
                <a16:creationId xmlns:a16="http://schemas.microsoft.com/office/drawing/2014/main" id="{2B66AC90-333A-484B-B9C5-5DC7467223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8;p1">
            <a:extLst>
              <a:ext uri="{FF2B5EF4-FFF2-40B4-BE49-F238E27FC236}">
                <a16:creationId xmlns:a16="http://schemas.microsoft.com/office/drawing/2014/main" id="{21CB0642-56FF-4C33-AA2A-22B4785B29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09"/>
          <a:stretch/>
        </p:blipFill>
        <p:spPr>
          <a:xfrm>
            <a:off x="2251481" y="5802357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4F0A-CE69-422A-9FEA-A91DCAC28D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64606" b="54413"/>
          <a:stretch/>
        </p:blipFill>
        <p:spPr>
          <a:xfrm flipH="1">
            <a:off x="0" y="3479801"/>
            <a:ext cx="3720977" cy="3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57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512" y="1801093"/>
            <a:ext cx="6229968" cy="2651460"/>
          </a:xfrm>
        </p:spPr>
        <p:txBody>
          <a:bodyPr anchor="b"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3F2517-48D6-4A40-8F31-4F03A98DD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1131" y="4499883"/>
            <a:ext cx="6229214" cy="1055417"/>
          </a:xfrm>
        </p:spPr>
        <p:txBody>
          <a:bodyPr/>
          <a:lstStyle>
            <a:lvl1pPr marL="0" marR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666" cap="none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399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</a:lstStyle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sub-title line, if needed. Otherwise, remove.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595B-DEB2-4F9D-B4D0-BC32A0321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6" r="71246" b="47330"/>
          <a:stretch/>
        </p:blipFill>
        <p:spPr>
          <a:xfrm flipH="1">
            <a:off x="-3" y="0"/>
            <a:ext cx="538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6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25718A-7BD4-4CDB-A11F-91FD16A7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347" y="1527370"/>
            <a:ext cx="5981171" cy="1750369"/>
          </a:xfrm>
        </p:spPr>
        <p:txBody>
          <a:bodyPr anchor="ctr"/>
          <a:lstStyle>
            <a:lvl1pPr algn="ctr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923" y="4295109"/>
            <a:ext cx="2143383" cy="18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2509" y="5056657"/>
            <a:ext cx="2143383" cy="186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0B67A-18A1-4919-AD0E-D5285CBB95FC}"/>
              </a:ext>
            </a:extLst>
          </p:cNvPr>
          <p:cNvGrpSpPr/>
          <p:nvPr/>
        </p:nvGrpSpPr>
        <p:grpSpPr>
          <a:xfrm rot="19711426">
            <a:off x="2780017" y="4389122"/>
            <a:ext cx="471612" cy="720815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6B9024-97FB-41B7-B4F1-D52730CA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74806A-8BDA-4483-96CF-62E1FE875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65452-855B-468F-9911-E82C04CAD832}"/>
              </a:ext>
            </a:extLst>
          </p:cNvPr>
          <p:cNvGrpSpPr/>
          <p:nvPr/>
        </p:nvGrpSpPr>
        <p:grpSpPr>
          <a:xfrm rot="19711426">
            <a:off x="3269934" y="4611262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F07CACF-FF52-4A28-8C18-5155AAD2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DB09CE-194E-4EBF-BD85-6932C9DD3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28417-75EF-48D2-A9F2-AE77C412BA9C}"/>
              </a:ext>
            </a:extLst>
          </p:cNvPr>
          <p:cNvGrpSpPr/>
          <p:nvPr/>
        </p:nvGrpSpPr>
        <p:grpSpPr>
          <a:xfrm rot="19711426">
            <a:off x="2878477" y="5091209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620B91B-56FF-4680-A41A-2BEC740F4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A091979-68D0-4416-B112-2A3D81CD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FE3CC8-371E-4C9D-901B-9A6B1C8F0356}"/>
              </a:ext>
            </a:extLst>
          </p:cNvPr>
          <p:cNvGrpSpPr/>
          <p:nvPr/>
        </p:nvGrpSpPr>
        <p:grpSpPr>
          <a:xfrm rot="3452740">
            <a:off x="3113075" y="6117959"/>
            <a:ext cx="247240" cy="378079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C2C49A-A793-4E6F-B2A4-5B70E22B0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8EF7C28-1777-4219-8678-0EDA77554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2AB44-582E-42EB-824F-2E825C207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1" t="3941" r="34865" b="-3"/>
          <a:stretch/>
        </p:blipFill>
        <p:spPr>
          <a:xfrm>
            <a:off x="5828576" y="270261"/>
            <a:ext cx="6363424" cy="6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329815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NOTIC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621" y="3999187"/>
            <a:ext cx="828076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 consistency, do not use layouts beyond this point as they were imported from other decks that will likely have master layouts inconsistent with this template’s formatting.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819E7-58BD-40C5-8388-9EB658A911C7}"/>
              </a:ext>
            </a:extLst>
          </p:cNvPr>
          <p:cNvGrpSpPr/>
          <p:nvPr/>
        </p:nvGrpSpPr>
        <p:grpSpPr>
          <a:xfrm>
            <a:off x="4588405" y="661775"/>
            <a:ext cx="3015192" cy="3015192"/>
            <a:chOff x="4030451" y="844656"/>
            <a:chExt cx="3015192" cy="3015192"/>
          </a:xfrm>
        </p:grpSpPr>
        <p:pic>
          <p:nvPicPr>
            <p:cNvPr id="3" name="Graphic 2" descr="Exclamation mark">
              <a:extLst>
                <a:ext uri="{FF2B5EF4-FFF2-40B4-BE49-F238E27FC236}">
                  <a16:creationId xmlns:a16="http://schemas.microsoft.com/office/drawing/2014/main" id="{7F0A08B5-5ED4-4F79-9E99-6F4047AB7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4547" y="1018752"/>
              <a:ext cx="2667000" cy="2667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08C12E-77E8-41D2-A722-6BD5E0D421F9}"/>
                </a:ext>
              </a:extLst>
            </p:cNvPr>
            <p:cNvSpPr/>
            <p:nvPr userDrawn="1"/>
          </p:nvSpPr>
          <p:spPr>
            <a:xfrm>
              <a:off x="4030451" y="844656"/>
              <a:ext cx="3015192" cy="301519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80261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7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w/Subhead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8"/>
            <a:ext cx="10372760" cy="974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9FDD71-9F19-4379-A26E-767A1A1C1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78" y="1222046"/>
            <a:ext cx="11138647" cy="122540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Add subheading or delete this placeholder.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412B1-9F8E-4D57-AB56-9E868FE2AF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8057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959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genda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heading, replace icons as needed, click arrow to add or subtract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197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12B-4598-A749-AE9D-4EC61CC123B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imagery.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want to incorporate a video, select the “video roll“ layout which has a colorful and fun background.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FF593-1F67-48B6-AEFB-9C60DF32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0911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arge Gra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your important graph in the </a:t>
            </a:r>
            <a:br>
              <a:rPr lang="en-US" dirty="0"/>
            </a:br>
            <a:r>
              <a:rPr lang="en-US" dirty="0"/>
              <a:t>center, adjust height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B2E9-E1B1-4499-A0FD-B06B2E7BF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4267201"/>
            <a:ext cx="11138647" cy="1877489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 sz="1600"/>
            </a:lvl3pPr>
            <a:lvl4pPr marL="685629" indent="0">
              <a:buNone/>
              <a:defRPr/>
            </a:lvl4pPr>
          </a:lstStyle>
          <a:p>
            <a:pPr lvl="0"/>
            <a:r>
              <a:rPr lang="en-US" dirty="0"/>
              <a:t>Add supporting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DD1B5E2-7FF8-4CD0-8029-1740595C268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188" y="1584325"/>
            <a:ext cx="11137625" cy="2514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 a graph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10AFA8-53EF-4AC5-8364-B2219E6AF3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5221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Grow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Growth slide - Data table layout. Switch out imagery as needed.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75A5-5292-4512-A4EA-55B53A46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9899"/>
              </p:ext>
            </p:extLst>
          </p:nvPr>
        </p:nvGraphicFramePr>
        <p:xfrm>
          <a:off x="532465" y="1571282"/>
          <a:ext cx="11127072" cy="4859998"/>
        </p:xfrm>
        <a:graphic>
          <a:graphicData uri="http://schemas.openxmlformats.org/drawingml/2006/table">
            <a:tbl>
              <a:tblPr firstRow="1" bandRow="1"/>
              <a:tblGrid>
                <a:gridCol w="3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12700" cmpd="sng">
                      <a:noFill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C97E-523E-4118-892A-E96FFC6EE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332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Plant Based Positioned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E0DAA9-0D30-4A05-8C41-772D7D39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299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Labeled Non-GMO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6F7DE1-F86E-4B79-91F7-FA858AABD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2280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No Added Hormones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1C2086-CDA5-4C3E-B5CC-2DE695A72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332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Organic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A0D553-791A-46B9-9572-C75446B97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99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Vital Clean – No Artificiality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6CDBE-57CA-4A3F-A3E0-050242033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80" y="4130677"/>
            <a:ext cx="3292697" cy="471805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Animal Welfare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89B1E5-29E1-4228-A5C9-E959EB958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332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$6.6B +37.6%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733F65C-C2A6-4EB0-A562-2EF62B9DF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3299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$38.2B +17.7%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6AC404-2CD8-4D84-964C-EA4F1EF35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280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$14.0B +14.7%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84075A-F569-4CD7-8D59-E90A98437A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32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$24.8B +13.5%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F9BEBA-2E5E-49E4-8B20-EDCF2109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99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F1E7BE-AFC0-43E0-AEEC-105200383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280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</p:spTree>
    <p:extLst>
      <p:ext uri="{BB962C8B-B14F-4D97-AF65-F5344CB8AC3E}">
        <p14:creationId xmlns:p14="http://schemas.microsoft.com/office/powerpoint/2010/main" val="2128098993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eft colum / Righ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Column on the left. Large imagery on the right.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7EBF2-1EBC-4653-AB4C-2A50A647A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1686561"/>
            <a:ext cx="5378508" cy="4490405"/>
          </a:xfrm>
        </p:spPr>
        <p:txBody>
          <a:bodyPr/>
          <a:lstStyle>
            <a:lvl1pPr>
              <a:defRPr/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your content, adjust width of content placeholder as necessary. Add imagery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1A05D8-3AFD-4ED9-9CC1-A892E888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6273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Columns w/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Columns layout, </a:t>
            </a:r>
            <a:br>
              <a:rPr lang="en-US" dirty="0"/>
            </a:br>
            <a:r>
              <a:rPr lang="en-US" dirty="0"/>
              <a:t>add pics in center space &amp; supporting content beneath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6078115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5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3921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5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21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1504502245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Cols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layout, add pics in center space, add supporting paragraphs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4170439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50673-75C7-44B5-B214-1A7D1A07CF1A}"/>
              </a:ext>
            </a:extLst>
          </p:cNvPr>
          <p:cNvCxnSpPr/>
          <p:nvPr/>
        </p:nvCxnSpPr>
        <p:spPr>
          <a:xfrm>
            <a:off x="804333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6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7849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F73FCB-0022-4BDE-859B-FD49488CC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2090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 marL="228543" indent="0">
              <a:buNone/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6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849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DFAE7A5-003D-4AA9-B994-2B674D3369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2090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1531700123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our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9" y="227967"/>
            <a:ext cx="10128857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4-column layout - Add imagery and content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4A2C4-79B8-4C4A-A383-A296CFA3EC09}"/>
              </a:ext>
            </a:extLst>
          </p:cNvPr>
          <p:cNvCxnSpPr/>
          <p:nvPr/>
        </p:nvCxnSpPr>
        <p:spPr>
          <a:xfrm>
            <a:off x="3222172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486AF-1ECB-40E8-8A94-2C080F779BF5}"/>
              </a:ext>
            </a:extLst>
          </p:cNvPr>
          <p:cNvCxnSpPr/>
          <p:nvPr/>
        </p:nvCxnSpPr>
        <p:spPr>
          <a:xfrm>
            <a:off x="6096001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9C7BDD-FFE3-4533-8237-9582660B91A5}"/>
              </a:ext>
            </a:extLst>
          </p:cNvPr>
          <p:cNvCxnSpPr/>
          <p:nvPr/>
        </p:nvCxnSpPr>
        <p:spPr>
          <a:xfrm>
            <a:off x="898434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E69BB-A7FF-4CC2-ACFD-E01F4203AE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7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D10C15-992F-4F0D-9D71-8821FC33D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4330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5FB73-F50E-4823-A38E-E75A7FC4AE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1983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F929C88-2643-4E4B-887F-DA188090C5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963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A022250-BEE0-4EC6-9DA1-1E375541DD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67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B77DAAC-C4B6-4F1F-9FB4-C14D7F50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4330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DE5FA28-712F-4A1D-8134-F560E36C7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1983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8E4CC67-68B0-4070-96AF-DAFA2B0836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963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5FE1-A8A7-4AC1-88A3-ABC934A07A7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57C6-8227-4C03-8191-A38B1C9B4FC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9695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0F259D-8E46-42A3-9A16-F0976353F6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3054" y="1832780"/>
            <a:ext cx="2526962" cy="1243873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9EFFF90-6C6E-4346-93F0-C42C9A12B40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7829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61490EB-26FF-4314-ABB7-9D6459FBD79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59636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</p:spTree>
    <p:extLst>
      <p:ext uri="{BB962C8B-B14F-4D97-AF65-F5344CB8AC3E}">
        <p14:creationId xmlns:p14="http://schemas.microsoft.com/office/powerpoint/2010/main" val="4287847313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Why, What, Produ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information layout. adjust spacing between boxes as needed. Add appropriate icon to left of the box.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C60FB5F-9E4F-43F8-9133-F8E2EA4D4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01" y="158787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DA51C3-4262-429B-966C-2D6D2CC76B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6101" y="289332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ECEDEC-3C4D-42D6-AFC9-8906305BBC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6101" y="419878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Product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88BE78-4E65-4181-8A87-431D12AC31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16101" y="550423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Key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DCE-968B-4D69-A00C-5F0ECB40F2B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8597" y="1587873"/>
            <a:ext cx="2259600" cy="5004662"/>
          </a:xfrm>
        </p:spPr>
        <p:txBody>
          <a:bodyPr/>
          <a:lstStyle>
            <a:lvl1pPr marL="0" indent="0">
              <a:buNone/>
              <a:defRPr/>
            </a:lvl1pPr>
            <a:lvl2pPr marL="228543" indent="0">
              <a:buNone/>
              <a:defRPr/>
            </a:lvl2pPr>
            <a:lvl3pPr marL="463434" indent="0">
              <a:buNone/>
              <a:defRPr/>
            </a:lvl3pPr>
            <a:lvl4pPr marL="685629" indent="0">
              <a:buNone/>
              <a:defRPr/>
            </a:lvl4pPr>
            <a:lvl5pPr marL="966547" indent="0">
              <a:buNone/>
              <a:defRPr/>
            </a:lvl5pPr>
          </a:lstStyle>
          <a:p>
            <a:pPr lvl="0"/>
            <a:r>
              <a:rPr lang="en-US" dirty="0"/>
              <a:t>Click “Pictures” icon (#4)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1477048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all-out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ACE84F4E-5DED-4215-9D5E-E159F62C75B9}"/>
              </a:ext>
            </a:extLst>
          </p:cNvPr>
          <p:cNvSpPr>
            <a:spLocks/>
          </p:cNvSpPr>
          <p:nvPr/>
        </p:nvSpPr>
        <p:spPr bwMode="auto">
          <a:xfrm>
            <a:off x="529050" y="342854"/>
            <a:ext cx="5350179" cy="5471480"/>
          </a:xfrm>
          <a:custGeom>
            <a:avLst/>
            <a:gdLst>
              <a:gd name="T0" fmla="*/ 3008 w 3008"/>
              <a:gd name="T1" fmla="*/ 2202 h 3077"/>
              <a:gd name="T2" fmla="*/ 1533 w 3008"/>
              <a:gd name="T3" fmla="*/ 3077 h 3077"/>
              <a:gd name="T4" fmla="*/ 0 w 3008"/>
              <a:gd name="T5" fmla="*/ 2202 h 3077"/>
              <a:gd name="T6" fmla="*/ 0 w 3008"/>
              <a:gd name="T7" fmla="*/ 1613 h 3077"/>
              <a:gd name="T8" fmla="*/ 106 w 3008"/>
              <a:gd name="T9" fmla="*/ 1529 h 3077"/>
              <a:gd name="T10" fmla="*/ 5 w 3008"/>
              <a:gd name="T11" fmla="*/ 1441 h 3077"/>
              <a:gd name="T12" fmla="*/ 0 w 3008"/>
              <a:gd name="T13" fmla="*/ 751 h 3077"/>
              <a:gd name="T14" fmla="*/ 1515 w 3008"/>
              <a:gd name="T15" fmla="*/ 0 h 3077"/>
              <a:gd name="T16" fmla="*/ 3008 w 3008"/>
              <a:gd name="T17" fmla="*/ 751 h 3077"/>
              <a:gd name="T18" fmla="*/ 3008 w 3008"/>
              <a:gd name="T19" fmla="*/ 1441 h 3077"/>
              <a:gd name="T20" fmla="*/ 2902 w 3008"/>
              <a:gd name="T21" fmla="*/ 1525 h 3077"/>
              <a:gd name="T22" fmla="*/ 3008 w 3008"/>
              <a:gd name="T23" fmla="*/ 1608 h 3077"/>
              <a:gd name="T24" fmla="*/ 3008 w 3008"/>
              <a:gd name="T25" fmla="*/ 2202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08" h="3077">
                <a:moveTo>
                  <a:pt x="3008" y="2202"/>
                </a:moveTo>
                <a:lnTo>
                  <a:pt x="1533" y="3077"/>
                </a:lnTo>
                <a:lnTo>
                  <a:pt x="0" y="2202"/>
                </a:lnTo>
                <a:lnTo>
                  <a:pt x="0" y="1613"/>
                </a:lnTo>
                <a:lnTo>
                  <a:pt x="106" y="1529"/>
                </a:lnTo>
                <a:lnTo>
                  <a:pt x="5" y="1441"/>
                </a:lnTo>
                <a:lnTo>
                  <a:pt x="0" y="751"/>
                </a:lnTo>
                <a:lnTo>
                  <a:pt x="1515" y="0"/>
                </a:lnTo>
                <a:lnTo>
                  <a:pt x="3008" y="751"/>
                </a:lnTo>
                <a:lnTo>
                  <a:pt x="3008" y="1441"/>
                </a:lnTo>
                <a:lnTo>
                  <a:pt x="2902" y="1525"/>
                </a:lnTo>
                <a:lnTo>
                  <a:pt x="3008" y="1608"/>
                </a:lnTo>
                <a:lnTo>
                  <a:pt x="3008" y="2202"/>
                </a:lnTo>
                <a:close/>
              </a:path>
            </a:pathLst>
          </a:custGeom>
          <a:solidFill>
            <a:srgbClr val="005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D970-5FFE-411A-BF3B-39A8BA214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2693923"/>
            <a:ext cx="4923802" cy="28721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228543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r>
              <a:rPr lang="en-US" dirty="0"/>
              <a:t>(Example supporting text) Defining Our Challenger Brand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1F8B72-8A02-4139-A089-8CE9AA45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08" b="15938"/>
          <a:stretch/>
        </p:blipFill>
        <p:spPr>
          <a:xfrm>
            <a:off x="5058630" y="731940"/>
            <a:ext cx="7133371" cy="61260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0BE02-E34F-4AB8-86BB-573BEDAE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80" y="1291958"/>
            <a:ext cx="4923801" cy="127727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exciting &amp; brief headline</a:t>
            </a:r>
          </a:p>
        </p:txBody>
      </p:sp>
    </p:spTree>
    <p:extLst>
      <p:ext uri="{BB962C8B-B14F-4D97-AF65-F5344CB8AC3E}">
        <p14:creationId xmlns:p14="http://schemas.microsoft.com/office/powerpoint/2010/main" val="325747726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Eyebrow / Header /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716280"/>
            <a:ext cx="10395966" cy="899160"/>
          </a:xfrm>
        </p:spPr>
        <p:txBody>
          <a:bodyPr vert="horz" lIns="0" tIns="4572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headline. Adjust subtitle position as needed. Otherwise, delete it.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31ECF0-E9AB-4A97-B9A2-88EEFA73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80" y="1615440"/>
            <a:ext cx="10395966" cy="5492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D25EB3-466E-4EC1-811F-BAFC0E2BD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80" y="244157"/>
            <a:ext cx="10395966" cy="54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CATEGORY or short phrase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38F0C3-3ADC-42C4-864D-A392C88725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7187" y="2164715"/>
            <a:ext cx="10791460" cy="38836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98091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Headline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5710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w/Subhead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8"/>
            <a:ext cx="10372760" cy="974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9FDD71-9F19-4379-A26E-767A1A1C1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78" y="1222046"/>
            <a:ext cx="11138647" cy="122540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Add subheading or delete this placeholder.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412B1-9F8E-4D57-AB56-9E868FE2AF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51279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all-out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ACE84F4E-5DED-4215-9D5E-E159F62C75B9}"/>
              </a:ext>
            </a:extLst>
          </p:cNvPr>
          <p:cNvSpPr>
            <a:spLocks/>
          </p:cNvSpPr>
          <p:nvPr/>
        </p:nvSpPr>
        <p:spPr bwMode="auto">
          <a:xfrm>
            <a:off x="529050" y="342854"/>
            <a:ext cx="5350179" cy="5471480"/>
          </a:xfrm>
          <a:custGeom>
            <a:avLst/>
            <a:gdLst>
              <a:gd name="T0" fmla="*/ 3008 w 3008"/>
              <a:gd name="T1" fmla="*/ 2202 h 3077"/>
              <a:gd name="T2" fmla="*/ 1533 w 3008"/>
              <a:gd name="T3" fmla="*/ 3077 h 3077"/>
              <a:gd name="T4" fmla="*/ 0 w 3008"/>
              <a:gd name="T5" fmla="*/ 2202 h 3077"/>
              <a:gd name="T6" fmla="*/ 0 w 3008"/>
              <a:gd name="T7" fmla="*/ 1613 h 3077"/>
              <a:gd name="T8" fmla="*/ 106 w 3008"/>
              <a:gd name="T9" fmla="*/ 1529 h 3077"/>
              <a:gd name="T10" fmla="*/ 5 w 3008"/>
              <a:gd name="T11" fmla="*/ 1441 h 3077"/>
              <a:gd name="T12" fmla="*/ 0 w 3008"/>
              <a:gd name="T13" fmla="*/ 751 h 3077"/>
              <a:gd name="T14" fmla="*/ 1515 w 3008"/>
              <a:gd name="T15" fmla="*/ 0 h 3077"/>
              <a:gd name="T16" fmla="*/ 3008 w 3008"/>
              <a:gd name="T17" fmla="*/ 751 h 3077"/>
              <a:gd name="T18" fmla="*/ 3008 w 3008"/>
              <a:gd name="T19" fmla="*/ 1441 h 3077"/>
              <a:gd name="T20" fmla="*/ 2902 w 3008"/>
              <a:gd name="T21" fmla="*/ 1525 h 3077"/>
              <a:gd name="T22" fmla="*/ 3008 w 3008"/>
              <a:gd name="T23" fmla="*/ 1608 h 3077"/>
              <a:gd name="T24" fmla="*/ 3008 w 3008"/>
              <a:gd name="T25" fmla="*/ 2202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08" h="3077">
                <a:moveTo>
                  <a:pt x="3008" y="2202"/>
                </a:moveTo>
                <a:lnTo>
                  <a:pt x="1533" y="3077"/>
                </a:lnTo>
                <a:lnTo>
                  <a:pt x="0" y="2202"/>
                </a:lnTo>
                <a:lnTo>
                  <a:pt x="0" y="1613"/>
                </a:lnTo>
                <a:lnTo>
                  <a:pt x="106" y="1529"/>
                </a:lnTo>
                <a:lnTo>
                  <a:pt x="5" y="1441"/>
                </a:lnTo>
                <a:lnTo>
                  <a:pt x="0" y="751"/>
                </a:lnTo>
                <a:lnTo>
                  <a:pt x="1515" y="0"/>
                </a:lnTo>
                <a:lnTo>
                  <a:pt x="3008" y="751"/>
                </a:lnTo>
                <a:lnTo>
                  <a:pt x="3008" y="1441"/>
                </a:lnTo>
                <a:lnTo>
                  <a:pt x="2902" y="1525"/>
                </a:lnTo>
                <a:lnTo>
                  <a:pt x="3008" y="1608"/>
                </a:lnTo>
                <a:lnTo>
                  <a:pt x="3008" y="2202"/>
                </a:lnTo>
                <a:close/>
              </a:path>
            </a:pathLst>
          </a:custGeom>
          <a:solidFill>
            <a:srgbClr val="005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D970-5FFE-411A-BF3B-39A8BA214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2693923"/>
            <a:ext cx="4923802" cy="28721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228543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r>
              <a:rPr lang="en-US" dirty="0"/>
              <a:t>(Example supporting text) Defining Our Challenger Brand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1F8B72-8A02-4139-A089-8CE9AA45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08" b="15938"/>
          <a:stretch/>
        </p:blipFill>
        <p:spPr>
          <a:xfrm>
            <a:off x="5058630" y="731940"/>
            <a:ext cx="7133371" cy="61260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0BE02-E34F-4AB8-86BB-573BEDAE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80" y="1291958"/>
            <a:ext cx="4923801" cy="127727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exciting &amp; brief headline</a:t>
            </a:r>
          </a:p>
        </p:txBody>
      </p:sp>
    </p:spTree>
    <p:extLst>
      <p:ext uri="{BB962C8B-B14F-4D97-AF65-F5344CB8AC3E}">
        <p14:creationId xmlns:p14="http://schemas.microsoft.com/office/powerpoint/2010/main" val="194573784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BADF3-5456-4C73-A8E9-ABEDD20FA9C4}"/>
              </a:ext>
            </a:extLst>
          </p:cNvPr>
          <p:cNvSpPr/>
          <p:nvPr/>
        </p:nvSpPr>
        <p:spPr>
          <a:xfrm>
            <a:off x="5686001" y="0"/>
            <a:ext cx="42835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5028402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Information slide</a:t>
            </a:r>
            <a:br>
              <a:rPr lang="en-US" dirty="0"/>
            </a:br>
            <a:r>
              <a:rPr lang="en-US" dirty="0"/>
              <a:t>add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5343C-0A3C-4753-84F4-B2F6A9A08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340" y="227966"/>
            <a:ext cx="3873556" cy="6447154"/>
          </a:xfrm>
          <a:noFill/>
        </p:spPr>
        <p:txBody>
          <a:bodyPr lIns="182880" rIns="182880" anchor="ctr"/>
          <a:lstStyle>
            <a:lvl1pPr marL="0" indent="0">
              <a:spcBef>
                <a:spcPts val="800"/>
              </a:spcBef>
              <a:buFont typeface="Montserrat Medium" panose="00000600000000000000" pitchFamily="2" charset="0"/>
              <a:buChar char="​"/>
              <a:defRPr sz="1800" b="1" i="1">
                <a:solidFill>
                  <a:schemeClr val="bg1"/>
                </a:solidFill>
                <a:latin typeface="+mn-lt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 i="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 i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news, exciting content, or quotes from customers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B7213-F54E-49F5-9B2D-76C6D9A4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71"/>
          <a:stretch/>
        </p:blipFill>
        <p:spPr>
          <a:xfrm>
            <a:off x="9334323" y="533400"/>
            <a:ext cx="2857677" cy="6324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0C56D0-AC81-4525-A3E7-AF7E23A61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88" y="1681163"/>
            <a:ext cx="5027334" cy="4813766"/>
          </a:xfrm>
        </p:spPr>
        <p:txBody>
          <a:bodyPr/>
          <a:lstStyle>
            <a:lvl1pPr marL="0" indent="0">
              <a:buFont typeface="Montserrat Medium" panose="00000600000000000000" pitchFamily="2" charset="0"/>
              <a:buChar char="​"/>
              <a:defRPr/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403225" indent="-161925">
              <a:buFont typeface="Calibri" panose="020F0502020204030204" pitchFamily="34" charset="0"/>
              <a:buChar char="‒"/>
              <a:defRPr/>
            </a:lvl3pPr>
            <a:lvl4pPr marL="685800" indent="-174625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This layout can be used to deep dive into concepts in paragraph form.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call out box can be used for quotes or additional exciting info.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10396927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Imagery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316" y="227962"/>
            <a:ext cx="7852227" cy="127679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your headline</a:t>
            </a:r>
            <a:br>
              <a:rPr lang="en-US" dirty="0"/>
            </a:br>
            <a:r>
              <a:rPr lang="en-US" dirty="0"/>
              <a:t>add large pic or imagery in the space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13DF-B95E-4371-AB05-5E295768A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20" y="-1"/>
            <a:ext cx="3688080" cy="6858000"/>
          </a:xfrm>
          <a:solidFill>
            <a:schemeClr val="accent6"/>
          </a:solidFill>
        </p:spPr>
        <p:txBody>
          <a:bodyPr lIns="182880" rIns="182880" anchor="ctr"/>
          <a:lstStyle>
            <a:lvl1pPr marL="0" indent="0">
              <a:buFont typeface="Montserrat Medium" panose="00000600000000000000" pitchFamily="2" charset="0"/>
              <a:buChar char="​"/>
              <a:defRPr sz="2000" b="1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 or exciting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2C9-3C27-45D7-9D14-3BB091EBC8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2396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Left callou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146789-011C-49CD-80CA-244514330621}"/>
              </a:ext>
            </a:extLst>
          </p:cNvPr>
          <p:cNvSpPr/>
          <p:nvPr/>
        </p:nvSpPr>
        <p:spPr>
          <a:xfrm>
            <a:off x="0" y="0"/>
            <a:ext cx="4975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" y="227967"/>
            <a:ext cx="4465586" cy="2066998"/>
          </a:xfrm>
        </p:spPr>
        <p:txBody>
          <a:bodyPr vert="horz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headline. </a:t>
            </a:r>
            <a:br>
              <a:rPr lang="en-US" dirty="0"/>
            </a:br>
            <a:r>
              <a:rPr lang="en-US" dirty="0"/>
              <a:t>add imagery on the right.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8388-B16B-4387-BB96-26FCCBFD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82" y="2522932"/>
            <a:ext cx="4536667" cy="41064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supporting content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your image on the right. </a:t>
            </a:r>
            <a:br>
              <a:rPr lang="en-US" dirty="0"/>
            </a:br>
            <a:r>
              <a:rPr lang="en-US" dirty="0"/>
              <a:t>Current image is an example.</a:t>
            </a:r>
          </a:p>
        </p:txBody>
      </p:sp>
    </p:spTree>
    <p:extLst>
      <p:ext uri="{BB962C8B-B14F-4D97-AF65-F5344CB8AC3E}">
        <p14:creationId xmlns:p14="http://schemas.microsoft.com/office/powerpoint/2010/main" val="4240253414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trategic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Strategic direction slide, add your headline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15C64-8471-4C6B-BD74-28BEE0C31F77}"/>
              </a:ext>
            </a:extLst>
          </p:cNvPr>
          <p:cNvSpPr/>
          <p:nvPr/>
        </p:nvSpPr>
        <p:spPr>
          <a:xfrm>
            <a:off x="526676" y="2014639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266A78-ADB7-49C1-AD75-985FD1C08454}"/>
              </a:ext>
            </a:extLst>
          </p:cNvPr>
          <p:cNvSpPr/>
          <p:nvPr/>
        </p:nvSpPr>
        <p:spPr>
          <a:xfrm>
            <a:off x="526676" y="2682585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269E3-2AA4-417D-BDD3-AA8AAA2153DD}"/>
              </a:ext>
            </a:extLst>
          </p:cNvPr>
          <p:cNvSpPr/>
          <p:nvPr/>
        </p:nvSpPr>
        <p:spPr>
          <a:xfrm>
            <a:off x="526675" y="3350532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E6E92E-78C3-4FCC-938C-5276C67CC623}"/>
              </a:ext>
            </a:extLst>
          </p:cNvPr>
          <p:cNvSpPr/>
          <p:nvPr/>
        </p:nvSpPr>
        <p:spPr>
          <a:xfrm>
            <a:off x="526677" y="1346693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7A1B1A3-A8FA-4A09-A7A5-0EFEB64C33B3}"/>
              </a:ext>
            </a:extLst>
          </p:cNvPr>
          <p:cNvSpPr txBox="1">
            <a:spLocks/>
          </p:cNvSpPr>
          <p:nvPr/>
        </p:nvSpPr>
        <p:spPr>
          <a:xfrm>
            <a:off x="6354807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>
            <a:lvl1pPr marL="169820" indent="-169820" algn="l" defTabSz="9141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04712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6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626906" indent="-163472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61798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1083992" indent="-117445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8A583-768E-47A0-904D-DF724D805C4C}"/>
              </a:ext>
            </a:extLst>
          </p:cNvPr>
          <p:cNvSpPr/>
          <p:nvPr/>
        </p:nvSpPr>
        <p:spPr>
          <a:xfrm>
            <a:off x="566505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CC9BD-7E8F-43E8-AE34-84682EC8237E}"/>
              </a:ext>
            </a:extLst>
          </p:cNvPr>
          <p:cNvSpPr/>
          <p:nvPr/>
        </p:nvSpPr>
        <p:spPr>
          <a:xfrm>
            <a:off x="3444771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4E9CA-F537-4417-9721-B91C365D6F4C}"/>
              </a:ext>
            </a:extLst>
          </p:cNvPr>
          <p:cNvSpPr/>
          <p:nvPr/>
        </p:nvSpPr>
        <p:spPr>
          <a:xfrm>
            <a:off x="9182602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96519-5250-415C-910C-4A4AD0B57CFD}"/>
              </a:ext>
            </a:extLst>
          </p:cNvPr>
          <p:cNvSpPr txBox="1">
            <a:spLocks noChangeAspect="1"/>
          </p:cNvSpPr>
          <p:nvPr/>
        </p:nvSpPr>
        <p:spPr>
          <a:xfrm>
            <a:off x="1688675" y="4532804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D94B2-8EFE-4374-B22E-5BD10252E910}"/>
              </a:ext>
            </a:extLst>
          </p:cNvPr>
          <p:cNvSpPr txBox="1">
            <a:spLocks noChangeAspect="1"/>
          </p:cNvSpPr>
          <p:nvPr/>
        </p:nvSpPr>
        <p:spPr>
          <a:xfrm>
            <a:off x="4566942" y="4528195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C02A-D834-4AB7-A605-18EC4D16854B}"/>
              </a:ext>
            </a:extLst>
          </p:cNvPr>
          <p:cNvSpPr txBox="1">
            <a:spLocks noChangeAspect="1"/>
          </p:cNvSpPr>
          <p:nvPr/>
        </p:nvSpPr>
        <p:spPr>
          <a:xfrm>
            <a:off x="7463911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A5E1-59C6-49A9-8C70-917DF9E22D30}"/>
              </a:ext>
            </a:extLst>
          </p:cNvPr>
          <p:cNvSpPr txBox="1">
            <a:spLocks noChangeAspect="1"/>
          </p:cNvSpPr>
          <p:nvPr/>
        </p:nvSpPr>
        <p:spPr>
          <a:xfrm>
            <a:off x="10304773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2BB46-C555-49E7-8319-FA2F8431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38" y="4060496"/>
            <a:ext cx="11067122" cy="31023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A04607-9545-4460-9FC6-2E7BA30106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06" y="1389264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71F75AA-C2E0-4B49-A9DE-80F0E1885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06" y="2075177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212F46C-A40E-4F2D-9A84-74D39F82F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06" y="274370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9E9A7E-45F8-484D-918D-36038010A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706" y="343203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E56606-1258-4F51-BFF5-5D8E79324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362" y="1389264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E91E798-64CF-46F9-8CE8-6920B7A2B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4362" y="2075177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E21A509-71AE-4A2D-BE90-657A297B9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4362" y="274370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C410791-CC30-48C6-847D-68FE22097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4362" y="343203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6BB85D6-5058-491C-A0B1-B06807D79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62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8BD7450-B90F-4EA0-A1E7-AAE4D320B5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658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BA5F8FA-FA96-4B91-BF83-6C804B3F0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693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0F9751B-23F1-4DF4-AC1E-8176D55F7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2021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</p:spTree>
    <p:extLst>
      <p:ext uri="{BB962C8B-B14F-4D97-AF65-F5344CB8AC3E}">
        <p14:creationId xmlns:p14="http://schemas.microsoft.com/office/powerpoint/2010/main" val="4181916992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4-shape Circular infographic, add appropriate icons or logos to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32DCB-AA48-4C72-8844-6D4F0BA9D21C}"/>
              </a:ext>
            </a:extLst>
          </p:cNvPr>
          <p:cNvGrpSpPr/>
          <p:nvPr/>
        </p:nvGrpSpPr>
        <p:grpSpPr>
          <a:xfrm rot="20662687">
            <a:off x="4120880" y="1671909"/>
            <a:ext cx="3950239" cy="3944441"/>
            <a:chOff x="3124200" y="1133475"/>
            <a:chExt cx="5267326" cy="52657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BE788AD-70E3-4549-9FA6-E2A2D801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33475"/>
              <a:ext cx="3332163" cy="2252663"/>
            </a:xfrm>
            <a:custGeom>
              <a:avLst/>
              <a:gdLst>
                <a:gd name="T0" fmla="*/ 296 w 384"/>
                <a:gd name="T1" fmla="*/ 176 h 260"/>
                <a:gd name="T2" fmla="*/ 384 w 384"/>
                <a:gd name="T3" fmla="*/ 88 h 260"/>
                <a:gd name="T4" fmla="*/ 296 w 384"/>
                <a:gd name="T5" fmla="*/ 0 h 260"/>
                <a:gd name="T6" fmla="*/ 0 w 384"/>
                <a:gd name="T7" fmla="*/ 236 h 260"/>
                <a:gd name="T8" fmla="*/ 81 w 384"/>
                <a:gd name="T9" fmla="*/ 199 h 260"/>
                <a:gd name="T10" fmla="*/ 177 w 384"/>
                <a:gd name="T11" fmla="*/ 260 h 260"/>
                <a:gd name="T12" fmla="*/ 296 w 384"/>
                <a:gd name="T13" fmla="*/ 17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296" y="176"/>
                  </a:moveTo>
                  <a:cubicBezTo>
                    <a:pt x="345" y="176"/>
                    <a:pt x="384" y="137"/>
                    <a:pt x="384" y="88"/>
                  </a:cubicBezTo>
                  <a:cubicBezTo>
                    <a:pt x="384" y="40"/>
                    <a:pt x="345" y="0"/>
                    <a:pt x="296" y="0"/>
                  </a:cubicBezTo>
                  <a:cubicBezTo>
                    <a:pt x="152" y="0"/>
                    <a:pt x="31" y="101"/>
                    <a:pt x="0" y="236"/>
                  </a:cubicBezTo>
                  <a:cubicBezTo>
                    <a:pt x="20" y="213"/>
                    <a:pt x="48" y="199"/>
                    <a:pt x="81" y="199"/>
                  </a:cubicBezTo>
                  <a:cubicBezTo>
                    <a:pt x="123" y="199"/>
                    <a:pt x="160" y="224"/>
                    <a:pt x="177" y="260"/>
                  </a:cubicBezTo>
                  <a:cubicBezTo>
                    <a:pt x="194" y="211"/>
                    <a:pt x="241" y="176"/>
                    <a:pt x="296" y="1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82622ED-5797-4083-AD52-832611CC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148138"/>
              <a:ext cx="3332163" cy="2251075"/>
            </a:xfrm>
            <a:custGeom>
              <a:avLst/>
              <a:gdLst>
                <a:gd name="T0" fmla="*/ 88 w 384"/>
                <a:gd name="T1" fmla="*/ 84 h 260"/>
                <a:gd name="T2" fmla="*/ 0 w 384"/>
                <a:gd name="T3" fmla="*/ 172 h 260"/>
                <a:gd name="T4" fmla="*/ 88 w 384"/>
                <a:gd name="T5" fmla="*/ 260 h 260"/>
                <a:gd name="T6" fmla="*/ 384 w 384"/>
                <a:gd name="T7" fmla="*/ 24 h 260"/>
                <a:gd name="T8" fmla="*/ 304 w 384"/>
                <a:gd name="T9" fmla="*/ 61 h 260"/>
                <a:gd name="T10" fmla="*/ 208 w 384"/>
                <a:gd name="T11" fmla="*/ 0 h 260"/>
                <a:gd name="T12" fmla="*/ 88 w 384"/>
                <a:gd name="T13" fmla="*/ 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88" y="84"/>
                  </a:moveTo>
                  <a:cubicBezTo>
                    <a:pt x="40" y="84"/>
                    <a:pt x="0" y="123"/>
                    <a:pt x="0" y="172"/>
                  </a:cubicBezTo>
                  <a:cubicBezTo>
                    <a:pt x="0" y="220"/>
                    <a:pt x="40" y="260"/>
                    <a:pt x="88" y="260"/>
                  </a:cubicBezTo>
                  <a:cubicBezTo>
                    <a:pt x="232" y="260"/>
                    <a:pt x="353" y="159"/>
                    <a:pt x="384" y="24"/>
                  </a:cubicBezTo>
                  <a:cubicBezTo>
                    <a:pt x="365" y="47"/>
                    <a:pt x="336" y="61"/>
                    <a:pt x="304" y="61"/>
                  </a:cubicBezTo>
                  <a:cubicBezTo>
                    <a:pt x="261" y="61"/>
                    <a:pt x="225" y="36"/>
                    <a:pt x="208" y="0"/>
                  </a:cubicBezTo>
                  <a:cubicBezTo>
                    <a:pt x="190" y="49"/>
                    <a:pt x="143" y="84"/>
                    <a:pt x="88" y="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2BE73-ED84-40EB-B0DA-F7F0D67B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005138"/>
              <a:ext cx="2247900" cy="3325813"/>
            </a:xfrm>
            <a:custGeom>
              <a:avLst/>
              <a:gdLst>
                <a:gd name="T0" fmla="*/ 176 w 259"/>
                <a:gd name="T1" fmla="*/ 88 h 384"/>
                <a:gd name="T2" fmla="*/ 88 w 259"/>
                <a:gd name="T3" fmla="*/ 0 h 384"/>
                <a:gd name="T4" fmla="*/ 0 w 259"/>
                <a:gd name="T5" fmla="*/ 88 h 384"/>
                <a:gd name="T6" fmla="*/ 235 w 259"/>
                <a:gd name="T7" fmla="*/ 384 h 384"/>
                <a:gd name="T8" fmla="*/ 198 w 259"/>
                <a:gd name="T9" fmla="*/ 304 h 384"/>
                <a:gd name="T10" fmla="*/ 259 w 259"/>
                <a:gd name="T11" fmla="*/ 208 h 384"/>
                <a:gd name="T12" fmla="*/ 176 w 259"/>
                <a:gd name="T13" fmla="*/ 8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84">
                  <a:moveTo>
                    <a:pt x="176" y="88"/>
                  </a:move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32"/>
                    <a:pt x="100" y="353"/>
                    <a:pt x="235" y="384"/>
                  </a:cubicBezTo>
                  <a:cubicBezTo>
                    <a:pt x="212" y="365"/>
                    <a:pt x="198" y="336"/>
                    <a:pt x="198" y="304"/>
                  </a:cubicBezTo>
                  <a:cubicBezTo>
                    <a:pt x="198" y="261"/>
                    <a:pt x="223" y="224"/>
                    <a:pt x="259" y="208"/>
                  </a:cubicBezTo>
                  <a:cubicBezTo>
                    <a:pt x="211" y="190"/>
                    <a:pt x="176" y="143"/>
                    <a:pt x="176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9322571-F62D-461A-A06C-1D7FC6C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203325"/>
              <a:ext cx="2255838" cy="3325813"/>
            </a:xfrm>
            <a:custGeom>
              <a:avLst/>
              <a:gdLst>
                <a:gd name="T0" fmla="*/ 84 w 260"/>
                <a:gd name="T1" fmla="*/ 296 h 384"/>
                <a:gd name="T2" fmla="*/ 172 w 260"/>
                <a:gd name="T3" fmla="*/ 384 h 384"/>
                <a:gd name="T4" fmla="*/ 260 w 260"/>
                <a:gd name="T5" fmla="*/ 296 h 384"/>
                <a:gd name="T6" fmla="*/ 24 w 260"/>
                <a:gd name="T7" fmla="*/ 0 h 384"/>
                <a:gd name="T8" fmla="*/ 62 w 260"/>
                <a:gd name="T9" fmla="*/ 80 h 384"/>
                <a:gd name="T10" fmla="*/ 0 w 260"/>
                <a:gd name="T11" fmla="*/ 176 h 384"/>
                <a:gd name="T12" fmla="*/ 84 w 260"/>
                <a:gd name="T13" fmla="*/ 2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384">
                  <a:moveTo>
                    <a:pt x="84" y="296"/>
                  </a:moveTo>
                  <a:cubicBezTo>
                    <a:pt x="84" y="345"/>
                    <a:pt x="123" y="384"/>
                    <a:pt x="172" y="384"/>
                  </a:cubicBezTo>
                  <a:cubicBezTo>
                    <a:pt x="221" y="384"/>
                    <a:pt x="260" y="345"/>
                    <a:pt x="260" y="296"/>
                  </a:cubicBezTo>
                  <a:cubicBezTo>
                    <a:pt x="260" y="152"/>
                    <a:pt x="159" y="31"/>
                    <a:pt x="24" y="0"/>
                  </a:cubicBezTo>
                  <a:cubicBezTo>
                    <a:pt x="47" y="19"/>
                    <a:pt x="62" y="48"/>
                    <a:pt x="62" y="80"/>
                  </a:cubicBezTo>
                  <a:cubicBezTo>
                    <a:pt x="62" y="123"/>
                    <a:pt x="36" y="160"/>
                    <a:pt x="0" y="176"/>
                  </a:cubicBezTo>
                  <a:cubicBezTo>
                    <a:pt x="49" y="194"/>
                    <a:pt x="84" y="241"/>
                    <a:pt x="84" y="2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B754D3-2AEB-44CF-8D6A-314525505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806" y="1760744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ABF998-FD9E-4FC8-BDDE-9539E3088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760744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01F7234-918D-4432-82BB-EDA4DD68F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0806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E58A89-CC8B-4CAE-8A1D-147F0BC8F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247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FCA52C2-4773-4C50-B3AD-97A346100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8221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5-shape Circular infographic, add appropriate icons or logos to shapes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7618B5E-9E0E-45F6-A213-6D55B8A93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71" y="1499051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4E137D-EC2B-4EA1-AD53-6C4A06EC6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499051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572DF15-AAF7-4735-B0C5-1C97D1F49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67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2504834-41A6-4FCD-A209-5C808035F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5931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E44CF-3505-4A16-8C39-6A1263ECD0F3}"/>
              </a:ext>
            </a:extLst>
          </p:cNvPr>
          <p:cNvGrpSpPr/>
          <p:nvPr/>
        </p:nvGrpSpPr>
        <p:grpSpPr>
          <a:xfrm rot="20538234">
            <a:off x="4195209" y="1674677"/>
            <a:ext cx="3950239" cy="3944441"/>
            <a:chOff x="4194117" y="2025197"/>
            <a:chExt cx="3949210" cy="3944441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E5058F-7AB1-487A-8D64-976C0FECA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6931" y="3820400"/>
              <a:ext cx="1796396" cy="188341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7E8C85B-ED94-44A2-AAE8-253EC94C5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5964" y="4555886"/>
              <a:ext cx="2254137" cy="1413752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04CC268-6860-40D5-8FFE-7AE26F71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4214" y="2076455"/>
              <a:ext cx="1689113" cy="2061027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BDFB8B0-3BEF-4F85-A369-0637BEA55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3053" y="2025197"/>
              <a:ext cx="2273210" cy="146501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B7494E3-7228-4DE9-AE41-08870CC3D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4117" y="2995513"/>
              <a:ext cx="1295742" cy="2301818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</p:grp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DAE5AF-D8A9-4369-8399-389B99C7B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16" y="5702911"/>
            <a:ext cx="4725631" cy="90965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</p:spTree>
    <p:extLst>
      <p:ext uri="{BB962C8B-B14F-4D97-AF65-F5344CB8AC3E}">
        <p14:creationId xmlns:p14="http://schemas.microsoft.com/office/powerpoint/2010/main" val="29565857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BADF3-5456-4C73-A8E9-ABEDD20FA9C4}"/>
              </a:ext>
            </a:extLst>
          </p:cNvPr>
          <p:cNvSpPr/>
          <p:nvPr/>
        </p:nvSpPr>
        <p:spPr>
          <a:xfrm>
            <a:off x="5686001" y="0"/>
            <a:ext cx="42835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5028402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Information slide</a:t>
            </a:r>
            <a:br>
              <a:rPr lang="en-US" dirty="0"/>
            </a:br>
            <a:r>
              <a:rPr lang="en-US" dirty="0"/>
              <a:t>add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5343C-0A3C-4753-84F4-B2F6A9A08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340" y="227966"/>
            <a:ext cx="3873556" cy="6447154"/>
          </a:xfrm>
          <a:noFill/>
        </p:spPr>
        <p:txBody>
          <a:bodyPr lIns="182880" rIns="182880" anchor="ctr"/>
          <a:lstStyle>
            <a:lvl1pPr marL="0" indent="0">
              <a:spcBef>
                <a:spcPts val="800"/>
              </a:spcBef>
              <a:buFont typeface="Montserrat Medium" panose="00000600000000000000" pitchFamily="2" charset="0"/>
              <a:buChar char="​"/>
              <a:defRPr sz="1800" b="1" i="1">
                <a:solidFill>
                  <a:schemeClr val="bg1"/>
                </a:solidFill>
                <a:latin typeface="+mn-lt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 i="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 i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news, exciting content, or quotes from customers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B7213-F54E-49F5-9B2D-76C6D9A4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71"/>
          <a:stretch/>
        </p:blipFill>
        <p:spPr>
          <a:xfrm>
            <a:off x="9334323" y="533400"/>
            <a:ext cx="2857677" cy="6324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0C56D0-AC81-4525-A3E7-AF7E23A61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88" y="1681163"/>
            <a:ext cx="5027334" cy="4813766"/>
          </a:xfrm>
        </p:spPr>
        <p:txBody>
          <a:bodyPr/>
          <a:lstStyle>
            <a:lvl1pPr marL="0" indent="0">
              <a:buFont typeface="Montserrat Medium" panose="00000600000000000000" pitchFamily="2" charset="0"/>
              <a:buChar char="​"/>
              <a:defRPr/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403225" indent="-161925">
              <a:buFont typeface="Calibri" panose="020F0502020204030204" pitchFamily="34" charset="0"/>
              <a:buChar char="‒"/>
              <a:defRPr/>
            </a:lvl3pPr>
            <a:lvl4pPr marL="685800" indent="-174625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This layout can be used to deep dive into concepts in paragraph form.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call out box can be used for quotes or additional exciting info.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412585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Goals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51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Brand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  <a:alphaModFix amt="39000"/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B1484C-986E-4773-8A28-15B98BF39BC0}"/>
              </a:ext>
            </a:extLst>
          </p:cNvPr>
          <p:cNvGrpSpPr/>
          <p:nvPr/>
        </p:nvGrpSpPr>
        <p:grpSpPr>
          <a:xfrm flipH="1">
            <a:off x="373298" y="1182640"/>
            <a:ext cx="4664942" cy="4650821"/>
            <a:chOff x="1050925" y="1484313"/>
            <a:chExt cx="4040188" cy="3965576"/>
          </a:xfrm>
          <a:solidFill>
            <a:schemeClr val="bg2">
              <a:alpha val="64000"/>
            </a:schemeClr>
          </a:soli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B649EC2-232E-4E81-9C35-F40C4BE7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2095501"/>
              <a:ext cx="3433763" cy="3354388"/>
            </a:xfrm>
            <a:custGeom>
              <a:avLst/>
              <a:gdLst>
                <a:gd name="T0" fmla="*/ 265 w 656"/>
                <a:gd name="T1" fmla="*/ 8 h 642"/>
                <a:gd name="T2" fmla="*/ 59 w 656"/>
                <a:gd name="T3" fmla="*/ 153 h 642"/>
                <a:gd name="T4" fmla="*/ 23 w 656"/>
                <a:gd name="T5" fmla="*/ 403 h 642"/>
                <a:gd name="T6" fmla="*/ 333 w 656"/>
                <a:gd name="T7" fmla="*/ 642 h 642"/>
                <a:gd name="T8" fmla="*/ 415 w 656"/>
                <a:gd name="T9" fmla="*/ 631 h 642"/>
                <a:gd name="T10" fmla="*/ 656 w 656"/>
                <a:gd name="T11" fmla="*/ 321 h 642"/>
                <a:gd name="T12" fmla="*/ 653 w 656"/>
                <a:gd name="T13" fmla="*/ 299 h 642"/>
                <a:gd name="T14" fmla="*/ 646 w 656"/>
                <a:gd name="T15" fmla="*/ 250 h 642"/>
                <a:gd name="T16" fmla="*/ 620 w 656"/>
                <a:gd name="T17" fmla="*/ 183 h 642"/>
                <a:gd name="T18" fmla="*/ 612 w 656"/>
                <a:gd name="T19" fmla="*/ 163 h 642"/>
                <a:gd name="T20" fmla="*/ 605 w 656"/>
                <a:gd name="T21" fmla="*/ 156 h 642"/>
                <a:gd name="T22" fmla="*/ 601 w 656"/>
                <a:gd name="T23" fmla="*/ 158 h 642"/>
                <a:gd name="T24" fmla="*/ 600 w 656"/>
                <a:gd name="T25" fmla="*/ 170 h 642"/>
                <a:gd name="T26" fmla="*/ 600 w 656"/>
                <a:gd name="T27" fmla="*/ 172 h 642"/>
                <a:gd name="T28" fmla="*/ 601 w 656"/>
                <a:gd name="T29" fmla="*/ 173 h 642"/>
                <a:gd name="T30" fmla="*/ 627 w 656"/>
                <a:gd name="T31" fmla="*/ 406 h 642"/>
                <a:gd name="T32" fmla="*/ 515 w 656"/>
                <a:gd name="T33" fmla="*/ 566 h 642"/>
                <a:gd name="T34" fmla="*/ 332 w 656"/>
                <a:gd name="T35" fmla="*/ 627 h 642"/>
                <a:gd name="T36" fmla="*/ 251 w 656"/>
                <a:gd name="T37" fmla="*/ 616 h 642"/>
                <a:gd name="T38" fmla="*/ 64 w 656"/>
                <a:gd name="T39" fmla="*/ 466 h 642"/>
                <a:gd name="T40" fmla="*/ 41 w 656"/>
                <a:gd name="T41" fmla="*/ 229 h 642"/>
                <a:gd name="T42" fmla="*/ 333 w 656"/>
                <a:gd name="T43" fmla="*/ 15 h 642"/>
                <a:gd name="T44" fmla="*/ 417 w 656"/>
                <a:gd name="T45" fmla="*/ 27 h 642"/>
                <a:gd name="T46" fmla="*/ 465 w 656"/>
                <a:gd name="T47" fmla="*/ 46 h 642"/>
                <a:gd name="T48" fmla="*/ 483 w 656"/>
                <a:gd name="T49" fmla="*/ 54 h 642"/>
                <a:gd name="T50" fmla="*/ 491 w 656"/>
                <a:gd name="T51" fmla="*/ 57 h 642"/>
                <a:gd name="T52" fmla="*/ 497 w 656"/>
                <a:gd name="T53" fmla="*/ 52 h 642"/>
                <a:gd name="T54" fmla="*/ 491 w 656"/>
                <a:gd name="T55" fmla="*/ 41 h 642"/>
                <a:gd name="T56" fmla="*/ 487 w 656"/>
                <a:gd name="T57" fmla="*/ 39 h 642"/>
                <a:gd name="T58" fmla="*/ 485 w 656"/>
                <a:gd name="T59" fmla="*/ 38 h 642"/>
                <a:gd name="T60" fmla="*/ 335 w 656"/>
                <a:gd name="T61" fmla="*/ 0 h 642"/>
                <a:gd name="T62" fmla="*/ 265 w 656"/>
                <a:gd name="T63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42">
                  <a:moveTo>
                    <a:pt x="265" y="8"/>
                  </a:moveTo>
                  <a:cubicBezTo>
                    <a:pt x="179" y="26"/>
                    <a:pt x="106" y="78"/>
                    <a:pt x="59" y="153"/>
                  </a:cubicBezTo>
                  <a:cubicBezTo>
                    <a:pt x="13" y="229"/>
                    <a:pt x="0" y="318"/>
                    <a:pt x="23" y="403"/>
                  </a:cubicBezTo>
                  <a:cubicBezTo>
                    <a:pt x="60" y="544"/>
                    <a:pt x="188" y="642"/>
                    <a:pt x="333" y="642"/>
                  </a:cubicBezTo>
                  <a:cubicBezTo>
                    <a:pt x="361" y="642"/>
                    <a:pt x="388" y="638"/>
                    <a:pt x="415" y="631"/>
                  </a:cubicBezTo>
                  <a:cubicBezTo>
                    <a:pt x="556" y="594"/>
                    <a:pt x="655" y="466"/>
                    <a:pt x="656" y="321"/>
                  </a:cubicBezTo>
                  <a:cubicBezTo>
                    <a:pt x="655" y="314"/>
                    <a:pt x="654" y="306"/>
                    <a:pt x="653" y="299"/>
                  </a:cubicBezTo>
                  <a:cubicBezTo>
                    <a:pt x="652" y="282"/>
                    <a:pt x="650" y="266"/>
                    <a:pt x="646" y="250"/>
                  </a:cubicBezTo>
                  <a:cubicBezTo>
                    <a:pt x="639" y="227"/>
                    <a:pt x="630" y="204"/>
                    <a:pt x="620" y="183"/>
                  </a:cubicBezTo>
                  <a:cubicBezTo>
                    <a:pt x="618" y="176"/>
                    <a:pt x="615" y="169"/>
                    <a:pt x="612" y="163"/>
                  </a:cubicBezTo>
                  <a:cubicBezTo>
                    <a:pt x="611" y="161"/>
                    <a:pt x="609" y="156"/>
                    <a:pt x="605" y="156"/>
                  </a:cubicBezTo>
                  <a:cubicBezTo>
                    <a:pt x="604" y="156"/>
                    <a:pt x="603" y="157"/>
                    <a:pt x="601" y="158"/>
                  </a:cubicBezTo>
                  <a:cubicBezTo>
                    <a:pt x="598" y="159"/>
                    <a:pt x="595" y="162"/>
                    <a:pt x="600" y="170"/>
                  </a:cubicBezTo>
                  <a:cubicBezTo>
                    <a:pt x="600" y="171"/>
                    <a:pt x="600" y="171"/>
                    <a:pt x="600" y="172"/>
                  </a:cubicBezTo>
                  <a:cubicBezTo>
                    <a:pt x="601" y="172"/>
                    <a:pt x="601" y="173"/>
                    <a:pt x="601" y="173"/>
                  </a:cubicBezTo>
                  <a:cubicBezTo>
                    <a:pt x="640" y="247"/>
                    <a:pt x="649" y="326"/>
                    <a:pt x="627" y="406"/>
                  </a:cubicBezTo>
                  <a:cubicBezTo>
                    <a:pt x="609" y="469"/>
                    <a:pt x="569" y="526"/>
                    <a:pt x="515" y="566"/>
                  </a:cubicBezTo>
                  <a:cubicBezTo>
                    <a:pt x="462" y="605"/>
                    <a:pt x="397" y="627"/>
                    <a:pt x="332" y="627"/>
                  </a:cubicBezTo>
                  <a:cubicBezTo>
                    <a:pt x="304" y="627"/>
                    <a:pt x="277" y="623"/>
                    <a:pt x="251" y="616"/>
                  </a:cubicBezTo>
                  <a:cubicBezTo>
                    <a:pt x="170" y="593"/>
                    <a:pt x="104" y="539"/>
                    <a:pt x="64" y="466"/>
                  </a:cubicBezTo>
                  <a:cubicBezTo>
                    <a:pt x="25" y="393"/>
                    <a:pt x="17" y="309"/>
                    <a:pt x="41" y="229"/>
                  </a:cubicBezTo>
                  <a:cubicBezTo>
                    <a:pt x="80" y="103"/>
                    <a:pt x="200" y="15"/>
                    <a:pt x="333" y="15"/>
                  </a:cubicBezTo>
                  <a:cubicBezTo>
                    <a:pt x="362" y="15"/>
                    <a:pt x="390" y="19"/>
                    <a:pt x="417" y="27"/>
                  </a:cubicBezTo>
                  <a:cubicBezTo>
                    <a:pt x="434" y="32"/>
                    <a:pt x="449" y="39"/>
                    <a:pt x="465" y="46"/>
                  </a:cubicBezTo>
                  <a:cubicBezTo>
                    <a:pt x="471" y="49"/>
                    <a:pt x="477" y="52"/>
                    <a:pt x="483" y="54"/>
                  </a:cubicBezTo>
                  <a:cubicBezTo>
                    <a:pt x="485" y="55"/>
                    <a:pt x="489" y="57"/>
                    <a:pt x="491" y="57"/>
                  </a:cubicBezTo>
                  <a:cubicBezTo>
                    <a:pt x="493" y="57"/>
                    <a:pt x="495" y="56"/>
                    <a:pt x="497" y="52"/>
                  </a:cubicBezTo>
                  <a:cubicBezTo>
                    <a:pt x="498" y="49"/>
                    <a:pt x="499" y="46"/>
                    <a:pt x="491" y="41"/>
                  </a:cubicBezTo>
                  <a:cubicBezTo>
                    <a:pt x="489" y="40"/>
                    <a:pt x="488" y="40"/>
                    <a:pt x="487" y="39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37" y="13"/>
                    <a:pt x="386" y="0"/>
                    <a:pt x="335" y="0"/>
                  </a:cubicBezTo>
                  <a:cubicBezTo>
                    <a:pt x="312" y="0"/>
                    <a:pt x="288" y="2"/>
                    <a:pt x="2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0BBA3D-8DA8-4F1D-96A3-AEBB3054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1484313"/>
              <a:ext cx="2333625" cy="2325688"/>
            </a:xfrm>
            <a:custGeom>
              <a:avLst/>
              <a:gdLst>
                <a:gd name="T0" fmla="*/ 67 w 446"/>
                <a:gd name="T1" fmla="*/ 389 h 445"/>
                <a:gd name="T2" fmla="*/ 223 w 446"/>
                <a:gd name="T3" fmla="*/ 232 h 445"/>
                <a:gd name="T4" fmla="*/ 249 w 446"/>
                <a:gd name="T5" fmla="*/ 226 h 445"/>
                <a:gd name="T6" fmla="*/ 275 w 446"/>
                <a:gd name="T7" fmla="*/ 233 h 445"/>
                <a:gd name="T8" fmla="*/ 283 w 446"/>
                <a:gd name="T9" fmla="*/ 235 h 445"/>
                <a:gd name="T10" fmla="*/ 321 w 446"/>
                <a:gd name="T11" fmla="*/ 245 h 445"/>
                <a:gd name="T12" fmla="*/ 336 w 446"/>
                <a:gd name="T13" fmla="*/ 249 h 445"/>
                <a:gd name="T14" fmla="*/ 338 w 446"/>
                <a:gd name="T15" fmla="*/ 248 h 445"/>
                <a:gd name="T16" fmla="*/ 345 w 446"/>
                <a:gd name="T17" fmla="*/ 243 h 445"/>
                <a:gd name="T18" fmla="*/ 439 w 446"/>
                <a:gd name="T19" fmla="*/ 149 h 445"/>
                <a:gd name="T20" fmla="*/ 445 w 446"/>
                <a:gd name="T21" fmla="*/ 138 h 445"/>
                <a:gd name="T22" fmla="*/ 434 w 446"/>
                <a:gd name="T23" fmla="*/ 131 h 445"/>
                <a:gd name="T24" fmla="*/ 354 w 446"/>
                <a:gd name="T25" fmla="*/ 110 h 445"/>
                <a:gd name="T26" fmla="*/ 335 w 446"/>
                <a:gd name="T27" fmla="*/ 91 h 445"/>
                <a:gd name="T28" fmla="*/ 314 w 446"/>
                <a:gd name="T29" fmla="*/ 11 h 445"/>
                <a:gd name="T30" fmla="*/ 306 w 446"/>
                <a:gd name="T31" fmla="*/ 0 h 445"/>
                <a:gd name="T32" fmla="*/ 296 w 446"/>
                <a:gd name="T33" fmla="*/ 6 h 445"/>
                <a:gd name="T34" fmla="*/ 263 w 446"/>
                <a:gd name="T35" fmla="*/ 39 h 445"/>
                <a:gd name="T36" fmla="*/ 202 w 446"/>
                <a:gd name="T37" fmla="*/ 99 h 445"/>
                <a:gd name="T38" fmla="*/ 197 w 446"/>
                <a:gd name="T39" fmla="*/ 117 h 445"/>
                <a:gd name="T40" fmla="*/ 205 w 446"/>
                <a:gd name="T41" fmla="*/ 144 h 445"/>
                <a:gd name="T42" fmla="*/ 219 w 446"/>
                <a:gd name="T43" fmla="*/ 198 h 445"/>
                <a:gd name="T44" fmla="*/ 213 w 446"/>
                <a:gd name="T45" fmla="*/ 221 h 445"/>
                <a:gd name="T46" fmla="*/ 118 w 446"/>
                <a:gd name="T47" fmla="*/ 316 h 445"/>
                <a:gd name="T48" fmla="*/ 76 w 446"/>
                <a:gd name="T49" fmla="*/ 358 h 445"/>
                <a:gd name="T50" fmla="*/ 6 w 446"/>
                <a:gd name="T51" fmla="*/ 429 h 445"/>
                <a:gd name="T52" fmla="*/ 0 w 446"/>
                <a:gd name="T53" fmla="*/ 438 h 445"/>
                <a:gd name="T54" fmla="*/ 2 w 446"/>
                <a:gd name="T55" fmla="*/ 443 h 445"/>
                <a:gd name="T56" fmla="*/ 7 w 446"/>
                <a:gd name="T57" fmla="*/ 445 h 445"/>
                <a:gd name="T58" fmla="*/ 16 w 446"/>
                <a:gd name="T59" fmla="*/ 439 h 445"/>
                <a:gd name="T60" fmla="*/ 18 w 446"/>
                <a:gd name="T61" fmla="*/ 438 h 445"/>
                <a:gd name="T62" fmla="*/ 20 w 446"/>
                <a:gd name="T63" fmla="*/ 436 h 445"/>
                <a:gd name="T64" fmla="*/ 67 w 446"/>
                <a:gd name="T65" fmla="*/ 389 h 445"/>
                <a:gd name="T66" fmla="*/ 214 w 446"/>
                <a:gd name="T67" fmla="*/ 120 h 445"/>
                <a:gd name="T68" fmla="*/ 218 w 446"/>
                <a:gd name="T69" fmla="*/ 106 h 445"/>
                <a:gd name="T70" fmla="*/ 279 w 446"/>
                <a:gd name="T71" fmla="*/ 44 h 445"/>
                <a:gd name="T72" fmla="*/ 301 w 446"/>
                <a:gd name="T73" fmla="*/ 22 h 445"/>
                <a:gd name="T74" fmla="*/ 307 w 446"/>
                <a:gd name="T75" fmla="*/ 43 h 445"/>
                <a:gd name="T76" fmla="*/ 315 w 446"/>
                <a:gd name="T77" fmla="*/ 73 h 445"/>
                <a:gd name="T78" fmla="*/ 317 w 446"/>
                <a:gd name="T79" fmla="*/ 82 h 445"/>
                <a:gd name="T80" fmla="*/ 324 w 446"/>
                <a:gd name="T81" fmla="*/ 108 h 445"/>
                <a:gd name="T82" fmla="*/ 337 w 446"/>
                <a:gd name="T83" fmla="*/ 121 h 445"/>
                <a:gd name="T84" fmla="*/ 392 w 446"/>
                <a:gd name="T85" fmla="*/ 135 h 445"/>
                <a:gd name="T86" fmla="*/ 416 w 446"/>
                <a:gd name="T87" fmla="*/ 142 h 445"/>
                <a:gd name="T88" fmla="*/ 424 w 446"/>
                <a:gd name="T89" fmla="*/ 144 h 445"/>
                <a:gd name="T90" fmla="*/ 402 w 446"/>
                <a:gd name="T91" fmla="*/ 165 h 445"/>
                <a:gd name="T92" fmla="*/ 339 w 446"/>
                <a:gd name="T93" fmla="*/ 228 h 445"/>
                <a:gd name="T94" fmla="*/ 329 w 446"/>
                <a:gd name="T95" fmla="*/ 231 h 445"/>
                <a:gd name="T96" fmla="*/ 325 w 446"/>
                <a:gd name="T97" fmla="*/ 231 h 445"/>
                <a:gd name="T98" fmla="*/ 247 w 446"/>
                <a:gd name="T99" fmla="*/ 210 h 445"/>
                <a:gd name="T100" fmla="*/ 235 w 446"/>
                <a:gd name="T101" fmla="*/ 197 h 445"/>
                <a:gd name="T102" fmla="*/ 214 w 446"/>
                <a:gd name="T103" fmla="*/ 1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445">
                  <a:moveTo>
                    <a:pt x="67" y="389"/>
                  </a:moveTo>
                  <a:cubicBezTo>
                    <a:pt x="118" y="338"/>
                    <a:pt x="171" y="285"/>
                    <a:pt x="223" y="232"/>
                  </a:cubicBezTo>
                  <a:cubicBezTo>
                    <a:pt x="231" y="224"/>
                    <a:pt x="238" y="222"/>
                    <a:pt x="249" y="226"/>
                  </a:cubicBezTo>
                  <a:cubicBezTo>
                    <a:pt x="257" y="229"/>
                    <a:pt x="266" y="231"/>
                    <a:pt x="275" y="233"/>
                  </a:cubicBezTo>
                  <a:cubicBezTo>
                    <a:pt x="277" y="234"/>
                    <a:pt x="280" y="235"/>
                    <a:pt x="283" y="235"/>
                  </a:cubicBezTo>
                  <a:cubicBezTo>
                    <a:pt x="295" y="239"/>
                    <a:pt x="308" y="242"/>
                    <a:pt x="321" y="245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8" y="248"/>
                  </a:cubicBezTo>
                  <a:cubicBezTo>
                    <a:pt x="340" y="247"/>
                    <a:pt x="343" y="245"/>
                    <a:pt x="345" y="243"/>
                  </a:cubicBezTo>
                  <a:cubicBezTo>
                    <a:pt x="373" y="215"/>
                    <a:pt x="403" y="185"/>
                    <a:pt x="439" y="149"/>
                  </a:cubicBezTo>
                  <a:cubicBezTo>
                    <a:pt x="444" y="145"/>
                    <a:pt x="446" y="141"/>
                    <a:pt x="445" y="138"/>
                  </a:cubicBezTo>
                  <a:cubicBezTo>
                    <a:pt x="445" y="136"/>
                    <a:pt x="441" y="133"/>
                    <a:pt x="434" y="131"/>
                  </a:cubicBezTo>
                  <a:cubicBezTo>
                    <a:pt x="409" y="124"/>
                    <a:pt x="381" y="117"/>
                    <a:pt x="354" y="110"/>
                  </a:cubicBezTo>
                  <a:cubicBezTo>
                    <a:pt x="343" y="107"/>
                    <a:pt x="338" y="102"/>
                    <a:pt x="335" y="91"/>
                  </a:cubicBezTo>
                  <a:cubicBezTo>
                    <a:pt x="328" y="64"/>
                    <a:pt x="321" y="36"/>
                    <a:pt x="314" y="11"/>
                  </a:cubicBezTo>
                  <a:cubicBezTo>
                    <a:pt x="312" y="7"/>
                    <a:pt x="310" y="0"/>
                    <a:pt x="306" y="0"/>
                  </a:cubicBezTo>
                  <a:cubicBezTo>
                    <a:pt x="305" y="0"/>
                    <a:pt x="301" y="0"/>
                    <a:pt x="296" y="6"/>
                  </a:cubicBezTo>
                  <a:cubicBezTo>
                    <a:pt x="285" y="17"/>
                    <a:pt x="274" y="28"/>
                    <a:pt x="263" y="39"/>
                  </a:cubicBezTo>
                  <a:cubicBezTo>
                    <a:pt x="243" y="59"/>
                    <a:pt x="223" y="79"/>
                    <a:pt x="202" y="99"/>
                  </a:cubicBezTo>
                  <a:cubicBezTo>
                    <a:pt x="197" y="105"/>
                    <a:pt x="195" y="110"/>
                    <a:pt x="197" y="117"/>
                  </a:cubicBezTo>
                  <a:cubicBezTo>
                    <a:pt x="200" y="126"/>
                    <a:pt x="202" y="135"/>
                    <a:pt x="205" y="144"/>
                  </a:cubicBezTo>
                  <a:cubicBezTo>
                    <a:pt x="209" y="161"/>
                    <a:pt x="214" y="180"/>
                    <a:pt x="219" y="198"/>
                  </a:cubicBezTo>
                  <a:cubicBezTo>
                    <a:pt x="222" y="207"/>
                    <a:pt x="221" y="214"/>
                    <a:pt x="213" y="221"/>
                  </a:cubicBezTo>
                  <a:cubicBezTo>
                    <a:pt x="182" y="253"/>
                    <a:pt x="149" y="285"/>
                    <a:pt x="118" y="316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53" y="382"/>
                    <a:pt x="29" y="405"/>
                    <a:pt x="6" y="429"/>
                  </a:cubicBezTo>
                  <a:cubicBezTo>
                    <a:pt x="2" y="433"/>
                    <a:pt x="0" y="436"/>
                    <a:pt x="0" y="438"/>
                  </a:cubicBezTo>
                  <a:cubicBezTo>
                    <a:pt x="0" y="439"/>
                    <a:pt x="0" y="440"/>
                    <a:pt x="2" y="443"/>
                  </a:cubicBezTo>
                  <a:cubicBezTo>
                    <a:pt x="4" y="444"/>
                    <a:pt x="6" y="445"/>
                    <a:pt x="7" y="445"/>
                  </a:cubicBezTo>
                  <a:cubicBezTo>
                    <a:pt x="10" y="445"/>
                    <a:pt x="13" y="443"/>
                    <a:pt x="16" y="439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7"/>
                    <a:pt x="19" y="436"/>
                    <a:pt x="20" y="436"/>
                  </a:cubicBezTo>
                  <a:lnTo>
                    <a:pt x="67" y="389"/>
                  </a:lnTo>
                  <a:close/>
                  <a:moveTo>
                    <a:pt x="214" y="120"/>
                  </a:moveTo>
                  <a:cubicBezTo>
                    <a:pt x="213" y="116"/>
                    <a:pt x="214" y="109"/>
                    <a:pt x="218" y="106"/>
                  </a:cubicBezTo>
                  <a:cubicBezTo>
                    <a:pt x="237" y="85"/>
                    <a:pt x="257" y="65"/>
                    <a:pt x="279" y="44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10" y="54"/>
                    <a:pt x="312" y="63"/>
                    <a:pt x="315" y="73"/>
                  </a:cubicBezTo>
                  <a:cubicBezTo>
                    <a:pt x="316" y="76"/>
                    <a:pt x="317" y="79"/>
                    <a:pt x="317" y="82"/>
                  </a:cubicBezTo>
                  <a:cubicBezTo>
                    <a:pt x="320" y="90"/>
                    <a:pt x="322" y="99"/>
                    <a:pt x="324" y="108"/>
                  </a:cubicBezTo>
                  <a:cubicBezTo>
                    <a:pt x="326" y="115"/>
                    <a:pt x="329" y="119"/>
                    <a:pt x="337" y="121"/>
                  </a:cubicBezTo>
                  <a:cubicBezTo>
                    <a:pt x="355" y="125"/>
                    <a:pt x="373" y="130"/>
                    <a:pt x="392" y="135"/>
                  </a:cubicBezTo>
                  <a:cubicBezTo>
                    <a:pt x="400" y="137"/>
                    <a:pt x="408" y="140"/>
                    <a:pt x="416" y="142"/>
                  </a:cubicBezTo>
                  <a:cubicBezTo>
                    <a:pt x="424" y="144"/>
                    <a:pt x="424" y="144"/>
                    <a:pt x="424" y="144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380" y="187"/>
                    <a:pt x="360" y="208"/>
                    <a:pt x="339" y="228"/>
                  </a:cubicBezTo>
                  <a:cubicBezTo>
                    <a:pt x="336" y="231"/>
                    <a:pt x="331" y="231"/>
                    <a:pt x="329" y="231"/>
                  </a:cubicBezTo>
                  <a:cubicBezTo>
                    <a:pt x="328" y="231"/>
                    <a:pt x="327" y="231"/>
                    <a:pt x="325" y="231"/>
                  </a:cubicBezTo>
                  <a:cubicBezTo>
                    <a:pt x="302" y="225"/>
                    <a:pt x="274" y="218"/>
                    <a:pt x="247" y="210"/>
                  </a:cubicBezTo>
                  <a:cubicBezTo>
                    <a:pt x="242" y="208"/>
                    <a:pt x="237" y="203"/>
                    <a:pt x="235" y="197"/>
                  </a:cubicBezTo>
                  <a:cubicBezTo>
                    <a:pt x="228" y="175"/>
                    <a:pt x="222" y="150"/>
                    <a:pt x="21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09F53B0-C900-4C3C-B317-FC4CA10C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90826"/>
              <a:ext cx="2044700" cy="1970088"/>
            </a:xfrm>
            <a:custGeom>
              <a:avLst/>
              <a:gdLst>
                <a:gd name="T0" fmla="*/ 267 w 391"/>
                <a:gd name="T1" fmla="*/ 15 h 377"/>
                <a:gd name="T2" fmla="*/ 194 w 391"/>
                <a:gd name="T3" fmla="*/ 0 h 377"/>
                <a:gd name="T4" fmla="*/ 175 w 391"/>
                <a:gd name="T5" fmla="*/ 1 h 377"/>
                <a:gd name="T6" fmla="*/ 45 w 391"/>
                <a:gd name="T7" fmla="*/ 75 h 377"/>
                <a:gd name="T8" fmla="*/ 10 w 391"/>
                <a:gd name="T9" fmla="*/ 222 h 377"/>
                <a:gd name="T10" fmla="*/ 194 w 391"/>
                <a:gd name="T11" fmla="*/ 375 h 377"/>
                <a:gd name="T12" fmla="*/ 197 w 391"/>
                <a:gd name="T13" fmla="*/ 375 h 377"/>
                <a:gd name="T14" fmla="*/ 353 w 391"/>
                <a:gd name="T15" fmla="*/ 287 h 377"/>
                <a:gd name="T16" fmla="*/ 366 w 391"/>
                <a:gd name="T17" fmla="*/ 113 h 377"/>
                <a:gd name="T18" fmla="*/ 358 w 391"/>
                <a:gd name="T19" fmla="*/ 104 h 377"/>
                <a:gd name="T20" fmla="*/ 355 w 391"/>
                <a:gd name="T21" fmla="*/ 105 h 377"/>
                <a:gd name="T22" fmla="*/ 350 w 391"/>
                <a:gd name="T23" fmla="*/ 108 h 377"/>
                <a:gd name="T24" fmla="*/ 352 w 391"/>
                <a:gd name="T25" fmla="*/ 119 h 377"/>
                <a:gd name="T26" fmla="*/ 367 w 391"/>
                <a:gd name="T27" fmla="*/ 192 h 377"/>
                <a:gd name="T28" fmla="*/ 194 w 391"/>
                <a:gd name="T29" fmla="*/ 360 h 377"/>
                <a:gd name="T30" fmla="*/ 156 w 391"/>
                <a:gd name="T31" fmla="*/ 356 h 377"/>
                <a:gd name="T32" fmla="*/ 43 w 391"/>
                <a:gd name="T33" fmla="*/ 270 h 377"/>
                <a:gd name="T34" fmla="*/ 32 w 391"/>
                <a:gd name="T35" fmla="*/ 128 h 377"/>
                <a:gd name="T36" fmla="*/ 194 w 391"/>
                <a:gd name="T37" fmla="*/ 15 h 377"/>
                <a:gd name="T38" fmla="*/ 261 w 391"/>
                <a:gd name="T39" fmla="*/ 29 h 377"/>
                <a:gd name="T40" fmla="*/ 272 w 391"/>
                <a:gd name="T41" fmla="*/ 32 h 377"/>
                <a:gd name="T42" fmla="*/ 277 w 391"/>
                <a:gd name="T43" fmla="*/ 28 h 377"/>
                <a:gd name="T44" fmla="*/ 278 w 391"/>
                <a:gd name="T45" fmla="*/ 22 h 377"/>
                <a:gd name="T46" fmla="*/ 267 w 391"/>
                <a:gd name="T47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377">
                  <a:moveTo>
                    <a:pt x="267" y="15"/>
                  </a:moveTo>
                  <a:cubicBezTo>
                    <a:pt x="242" y="5"/>
                    <a:pt x="218" y="0"/>
                    <a:pt x="194" y="0"/>
                  </a:cubicBezTo>
                  <a:cubicBezTo>
                    <a:pt x="188" y="0"/>
                    <a:pt x="181" y="1"/>
                    <a:pt x="175" y="1"/>
                  </a:cubicBezTo>
                  <a:cubicBezTo>
                    <a:pt x="124" y="6"/>
                    <a:pt x="77" y="33"/>
                    <a:pt x="45" y="75"/>
                  </a:cubicBezTo>
                  <a:cubicBezTo>
                    <a:pt x="13" y="117"/>
                    <a:pt x="0" y="170"/>
                    <a:pt x="10" y="222"/>
                  </a:cubicBezTo>
                  <a:cubicBezTo>
                    <a:pt x="26" y="310"/>
                    <a:pt x="105" y="377"/>
                    <a:pt x="194" y="375"/>
                  </a:cubicBezTo>
                  <a:cubicBezTo>
                    <a:pt x="195" y="375"/>
                    <a:pt x="196" y="375"/>
                    <a:pt x="197" y="375"/>
                  </a:cubicBezTo>
                  <a:cubicBezTo>
                    <a:pt x="260" y="375"/>
                    <a:pt x="320" y="341"/>
                    <a:pt x="353" y="287"/>
                  </a:cubicBezTo>
                  <a:cubicBezTo>
                    <a:pt x="387" y="232"/>
                    <a:pt x="391" y="174"/>
                    <a:pt x="366" y="113"/>
                  </a:cubicBezTo>
                  <a:cubicBezTo>
                    <a:pt x="363" y="105"/>
                    <a:pt x="360" y="104"/>
                    <a:pt x="358" y="104"/>
                  </a:cubicBezTo>
                  <a:cubicBezTo>
                    <a:pt x="357" y="104"/>
                    <a:pt x="356" y="104"/>
                    <a:pt x="355" y="105"/>
                  </a:cubicBezTo>
                  <a:cubicBezTo>
                    <a:pt x="351" y="106"/>
                    <a:pt x="351" y="108"/>
                    <a:pt x="350" y="108"/>
                  </a:cubicBezTo>
                  <a:cubicBezTo>
                    <a:pt x="350" y="110"/>
                    <a:pt x="350" y="114"/>
                    <a:pt x="352" y="119"/>
                  </a:cubicBezTo>
                  <a:cubicBezTo>
                    <a:pt x="363" y="143"/>
                    <a:pt x="368" y="168"/>
                    <a:pt x="367" y="192"/>
                  </a:cubicBezTo>
                  <a:cubicBezTo>
                    <a:pt x="364" y="286"/>
                    <a:pt x="288" y="360"/>
                    <a:pt x="194" y="360"/>
                  </a:cubicBezTo>
                  <a:cubicBezTo>
                    <a:pt x="181" y="360"/>
                    <a:pt x="168" y="359"/>
                    <a:pt x="156" y="356"/>
                  </a:cubicBezTo>
                  <a:cubicBezTo>
                    <a:pt x="108" y="346"/>
                    <a:pt x="67" y="314"/>
                    <a:pt x="43" y="270"/>
                  </a:cubicBezTo>
                  <a:cubicBezTo>
                    <a:pt x="18" y="225"/>
                    <a:pt x="15" y="174"/>
                    <a:pt x="32" y="128"/>
                  </a:cubicBezTo>
                  <a:cubicBezTo>
                    <a:pt x="59" y="60"/>
                    <a:pt x="122" y="15"/>
                    <a:pt x="194" y="15"/>
                  </a:cubicBezTo>
                  <a:cubicBezTo>
                    <a:pt x="217" y="15"/>
                    <a:pt x="239" y="20"/>
                    <a:pt x="261" y="29"/>
                  </a:cubicBezTo>
                  <a:cubicBezTo>
                    <a:pt x="265" y="30"/>
                    <a:pt x="269" y="32"/>
                    <a:pt x="272" y="32"/>
                  </a:cubicBezTo>
                  <a:cubicBezTo>
                    <a:pt x="273" y="32"/>
                    <a:pt x="275" y="32"/>
                    <a:pt x="277" y="28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6" y="19"/>
                    <a:pt x="271" y="17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4FD267-3F91-4DCE-AE17-82415D8DF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7222" y="2001123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4AA38FE-FA26-4873-8ED9-89D75AEC7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222" y="2925585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836453-38ED-4E2E-86A5-273FDADC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7222" y="3850047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CF430B-AECD-497D-BA0D-8E332DC17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7222" y="4774510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</p:spTree>
    <p:extLst>
      <p:ext uri="{BB962C8B-B14F-4D97-AF65-F5344CB8AC3E}">
        <p14:creationId xmlns:p14="http://schemas.microsoft.com/office/powerpoint/2010/main" val="921190145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&amp;B Sal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D8BDA4-5E00-481D-A3BE-2E08EABFA032}"/>
              </a:ext>
            </a:extLst>
          </p:cNvPr>
          <p:cNvSpPr/>
          <p:nvPr/>
        </p:nvSpPr>
        <p:spPr>
          <a:xfrm>
            <a:off x="83061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Food and beverage data slide. </a:t>
            </a:r>
            <a:br>
              <a:rPr lang="en-US" dirty="0"/>
            </a:br>
            <a:r>
              <a:rPr lang="en-US" dirty="0"/>
              <a:t>Swap out brand logos as needed.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6DBD-889E-48D6-8D7A-70581F05C712}"/>
              </a:ext>
            </a:extLst>
          </p:cNvPr>
          <p:cNvSpPr/>
          <p:nvPr/>
        </p:nvSpPr>
        <p:spPr>
          <a:xfrm>
            <a:off x="541769" y="1856900"/>
            <a:ext cx="8446109" cy="4239099"/>
          </a:xfrm>
          <a:prstGeom prst="roundRect">
            <a:avLst>
              <a:gd name="adj" fmla="val 5579"/>
            </a:avLst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CBFC-561D-4A7A-92F8-278572BE7B14}"/>
              </a:ext>
            </a:extLst>
          </p:cNvPr>
          <p:cNvSpPr txBox="1"/>
          <p:nvPr/>
        </p:nvSpPr>
        <p:spPr>
          <a:xfrm>
            <a:off x="3052210" y="1649109"/>
            <a:ext cx="34252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PREMIUM SEGMENT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07F19-2CBD-412C-A717-D9A853797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077" y="2359859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Organic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2167B18-BC27-49B9-A787-2C1EA5D3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1913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Natural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04695D2-C9EE-45A3-85FB-47480D562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4452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4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Specialty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2B336C9F-82D9-4903-BB7D-650E4DA96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297" y="23725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Conventional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7976C0-1383-4648-A265-6140C675B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3541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E5B-88C4-4B3B-9D80-BAFB574C4F11}"/>
              </a:ext>
            </a:extLst>
          </p:cNvPr>
          <p:cNvSpPr/>
          <p:nvPr/>
        </p:nvSpPr>
        <p:spPr>
          <a:xfrm>
            <a:off x="1511232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CCE67-75C4-480E-A397-8CC2648095B2}"/>
              </a:ext>
            </a:extLst>
          </p:cNvPr>
          <p:cNvSpPr/>
          <p:nvPr/>
        </p:nvSpPr>
        <p:spPr>
          <a:xfrm>
            <a:off x="1418235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1A43D6B-CCED-4F50-A93B-849BABB7B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3377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D8A6BD-B3D4-498B-8287-B3E0803FC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3377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263D3-DBDC-42F1-819D-036B30008635}"/>
              </a:ext>
            </a:extLst>
          </p:cNvPr>
          <p:cNvSpPr/>
          <p:nvPr/>
        </p:nvSpPr>
        <p:spPr>
          <a:xfrm>
            <a:off x="4191068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63A10-0890-4A09-8CC4-91226204C8EF}"/>
              </a:ext>
            </a:extLst>
          </p:cNvPr>
          <p:cNvSpPr/>
          <p:nvPr/>
        </p:nvSpPr>
        <p:spPr>
          <a:xfrm>
            <a:off x="4098071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E250EE-39E6-414A-A8DC-A8BA4AEC9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916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FDAD8AD-7298-4934-B4BF-1FA9D9BA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5916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B7BB4-07A0-45AC-97BF-72BFD3570F9D}"/>
              </a:ext>
            </a:extLst>
          </p:cNvPr>
          <p:cNvSpPr/>
          <p:nvPr/>
        </p:nvSpPr>
        <p:spPr>
          <a:xfrm>
            <a:off x="6883607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F6A74A-669A-446D-9F1F-626FE04685C1}"/>
              </a:ext>
            </a:extLst>
          </p:cNvPr>
          <p:cNvSpPr/>
          <p:nvPr/>
        </p:nvSpPr>
        <p:spPr>
          <a:xfrm>
            <a:off x="6790610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C5B1783-C94F-4B6C-9EEB-39D59A240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8760" y="31518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AC3193-0D29-4464-9D52-E7BA80FD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760" y="39888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B0E5F-2045-4869-A74D-FA58231DCEF0}"/>
              </a:ext>
            </a:extLst>
          </p:cNvPr>
          <p:cNvSpPr/>
          <p:nvPr/>
        </p:nvSpPr>
        <p:spPr>
          <a:xfrm>
            <a:off x="10026452" y="3499080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38ABEB-A7CE-438B-846F-7FD70F97233C}"/>
              </a:ext>
            </a:extLst>
          </p:cNvPr>
          <p:cNvSpPr/>
          <p:nvPr/>
        </p:nvSpPr>
        <p:spPr>
          <a:xfrm>
            <a:off x="9933454" y="43650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A7756B6-FDC5-4BD5-8EEF-B86B980C6E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541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566E7AB-C9A7-4A0C-9B83-9CFB9A29EB40}"/>
              </a:ext>
            </a:extLst>
          </p:cNvPr>
          <p:cNvSpPr/>
          <p:nvPr/>
        </p:nvSpPr>
        <p:spPr>
          <a:xfrm>
            <a:off x="3510449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C04F5E-AF9F-4B0A-BDBA-410EFA0F2181}"/>
              </a:ext>
            </a:extLst>
          </p:cNvPr>
          <p:cNvSpPr/>
          <p:nvPr/>
        </p:nvSpPr>
        <p:spPr>
          <a:xfrm>
            <a:off x="6202988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3C0853-9CC8-410F-BFD1-084382CEB813}"/>
              </a:ext>
            </a:extLst>
          </p:cNvPr>
          <p:cNvSpPr/>
          <p:nvPr/>
        </p:nvSpPr>
        <p:spPr>
          <a:xfrm>
            <a:off x="934583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66B8ADA0-6221-4B54-B418-E855825087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93126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ustom w/fun background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30B0E-9F19-420A-819D-A7F68461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5"/>
          <a:stretch/>
        </p:blipFill>
        <p:spPr>
          <a:xfrm>
            <a:off x="421" y="5206252"/>
            <a:ext cx="12191580" cy="1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348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 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24BD5-17AF-48E1-98E7-D3405D08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C64C7-7802-4BBA-A608-E1624655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604130" y="2862977"/>
            <a:ext cx="1968872" cy="113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99" y="5432497"/>
            <a:ext cx="9423401" cy="109530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add title or caption for video or supporting audio clip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346C6-50DB-4377-9D20-55FC8C6E4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9699" y="558800"/>
            <a:ext cx="9423400" cy="4822896"/>
          </a:xfrm>
          <a:prstGeom prst="roundRect">
            <a:avLst>
              <a:gd name="adj" fmla="val 3425"/>
            </a:avLst>
          </a:prstGeom>
          <a:solidFill>
            <a:schemeClr val="bg1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159675395">
                  <a:custGeom>
                    <a:avLst/>
                    <a:gdLst>
                      <a:gd name="connsiteX0" fmla="*/ 0 w 9420946"/>
                      <a:gd name="connsiteY0" fmla="*/ 165184 h 4822896"/>
                      <a:gd name="connsiteX1" fmla="*/ 165184 w 9420946"/>
                      <a:gd name="connsiteY1" fmla="*/ 0 h 4822896"/>
                      <a:gd name="connsiteX2" fmla="*/ 460628 w 9420946"/>
                      <a:gd name="connsiteY2" fmla="*/ 0 h 4822896"/>
                      <a:gd name="connsiteX3" fmla="*/ 1028789 w 9420946"/>
                      <a:gd name="connsiteY3" fmla="*/ 0 h 4822896"/>
                      <a:gd name="connsiteX4" fmla="*/ 1687856 w 9420946"/>
                      <a:gd name="connsiteY4" fmla="*/ 0 h 4822896"/>
                      <a:gd name="connsiteX5" fmla="*/ 2256017 w 9420946"/>
                      <a:gd name="connsiteY5" fmla="*/ 0 h 4822896"/>
                      <a:gd name="connsiteX6" fmla="*/ 2551461 w 9420946"/>
                      <a:gd name="connsiteY6" fmla="*/ 0 h 4822896"/>
                      <a:gd name="connsiteX7" fmla="*/ 2846905 w 9420946"/>
                      <a:gd name="connsiteY7" fmla="*/ 0 h 4822896"/>
                      <a:gd name="connsiteX8" fmla="*/ 3142348 w 9420946"/>
                      <a:gd name="connsiteY8" fmla="*/ 0 h 4822896"/>
                      <a:gd name="connsiteX9" fmla="*/ 3801415 w 9420946"/>
                      <a:gd name="connsiteY9" fmla="*/ 0 h 4822896"/>
                      <a:gd name="connsiteX10" fmla="*/ 4278671 w 9420946"/>
                      <a:gd name="connsiteY10" fmla="*/ 0 h 4822896"/>
                      <a:gd name="connsiteX11" fmla="*/ 4665020 w 9420946"/>
                      <a:gd name="connsiteY11" fmla="*/ 0 h 4822896"/>
                      <a:gd name="connsiteX12" fmla="*/ 5233181 w 9420946"/>
                      <a:gd name="connsiteY12" fmla="*/ 0 h 4822896"/>
                      <a:gd name="connsiteX13" fmla="*/ 5801342 w 9420946"/>
                      <a:gd name="connsiteY13" fmla="*/ 0 h 4822896"/>
                      <a:gd name="connsiteX14" fmla="*/ 6369503 w 9420946"/>
                      <a:gd name="connsiteY14" fmla="*/ 0 h 4822896"/>
                      <a:gd name="connsiteX15" fmla="*/ 6755853 w 9420946"/>
                      <a:gd name="connsiteY15" fmla="*/ 0 h 4822896"/>
                      <a:gd name="connsiteX16" fmla="*/ 7142203 w 9420946"/>
                      <a:gd name="connsiteY16" fmla="*/ 0 h 4822896"/>
                      <a:gd name="connsiteX17" fmla="*/ 7528552 w 9420946"/>
                      <a:gd name="connsiteY17" fmla="*/ 0 h 4822896"/>
                      <a:gd name="connsiteX18" fmla="*/ 8187619 w 9420946"/>
                      <a:gd name="connsiteY18" fmla="*/ 0 h 4822896"/>
                      <a:gd name="connsiteX19" fmla="*/ 8573969 w 9420946"/>
                      <a:gd name="connsiteY19" fmla="*/ 0 h 4822896"/>
                      <a:gd name="connsiteX20" fmla="*/ 9255762 w 9420946"/>
                      <a:gd name="connsiteY20" fmla="*/ 0 h 4822896"/>
                      <a:gd name="connsiteX21" fmla="*/ 9420946 w 9420946"/>
                      <a:gd name="connsiteY21" fmla="*/ 165184 h 4822896"/>
                      <a:gd name="connsiteX22" fmla="*/ 9420946 w 9420946"/>
                      <a:gd name="connsiteY22" fmla="*/ 771675 h 4822896"/>
                      <a:gd name="connsiteX23" fmla="*/ 9420946 w 9420946"/>
                      <a:gd name="connsiteY23" fmla="*/ 1243391 h 4822896"/>
                      <a:gd name="connsiteX24" fmla="*/ 9420946 w 9420946"/>
                      <a:gd name="connsiteY24" fmla="*/ 1804957 h 4822896"/>
                      <a:gd name="connsiteX25" fmla="*/ 9420946 w 9420946"/>
                      <a:gd name="connsiteY25" fmla="*/ 2321597 h 4822896"/>
                      <a:gd name="connsiteX26" fmla="*/ 9420946 w 9420946"/>
                      <a:gd name="connsiteY26" fmla="*/ 2883163 h 4822896"/>
                      <a:gd name="connsiteX27" fmla="*/ 9420946 w 9420946"/>
                      <a:gd name="connsiteY27" fmla="*/ 3444729 h 4822896"/>
                      <a:gd name="connsiteX28" fmla="*/ 9420946 w 9420946"/>
                      <a:gd name="connsiteY28" fmla="*/ 3871520 h 4822896"/>
                      <a:gd name="connsiteX29" fmla="*/ 9420946 w 9420946"/>
                      <a:gd name="connsiteY29" fmla="*/ 4657712 h 4822896"/>
                      <a:gd name="connsiteX30" fmla="*/ 9255762 w 9420946"/>
                      <a:gd name="connsiteY30" fmla="*/ 4822896 h 4822896"/>
                      <a:gd name="connsiteX31" fmla="*/ 8687601 w 9420946"/>
                      <a:gd name="connsiteY31" fmla="*/ 4822896 h 4822896"/>
                      <a:gd name="connsiteX32" fmla="*/ 8301251 w 9420946"/>
                      <a:gd name="connsiteY32" fmla="*/ 4822896 h 4822896"/>
                      <a:gd name="connsiteX33" fmla="*/ 7914902 w 9420946"/>
                      <a:gd name="connsiteY33" fmla="*/ 4822896 h 4822896"/>
                      <a:gd name="connsiteX34" fmla="*/ 7619458 w 9420946"/>
                      <a:gd name="connsiteY34" fmla="*/ 4822896 h 4822896"/>
                      <a:gd name="connsiteX35" fmla="*/ 7142203 w 9420946"/>
                      <a:gd name="connsiteY35" fmla="*/ 4822896 h 4822896"/>
                      <a:gd name="connsiteX36" fmla="*/ 6755853 w 9420946"/>
                      <a:gd name="connsiteY36" fmla="*/ 4822896 h 4822896"/>
                      <a:gd name="connsiteX37" fmla="*/ 6460409 w 9420946"/>
                      <a:gd name="connsiteY37" fmla="*/ 4822896 h 4822896"/>
                      <a:gd name="connsiteX38" fmla="*/ 5801342 w 9420946"/>
                      <a:gd name="connsiteY38" fmla="*/ 4822896 h 4822896"/>
                      <a:gd name="connsiteX39" fmla="*/ 5505899 w 9420946"/>
                      <a:gd name="connsiteY39" fmla="*/ 4822896 h 4822896"/>
                      <a:gd name="connsiteX40" fmla="*/ 4846832 w 9420946"/>
                      <a:gd name="connsiteY40" fmla="*/ 4822896 h 4822896"/>
                      <a:gd name="connsiteX41" fmla="*/ 4096859 w 9420946"/>
                      <a:gd name="connsiteY41" fmla="*/ 4822896 h 4822896"/>
                      <a:gd name="connsiteX42" fmla="*/ 3528698 w 9420946"/>
                      <a:gd name="connsiteY42" fmla="*/ 4822896 h 4822896"/>
                      <a:gd name="connsiteX43" fmla="*/ 3233254 w 9420946"/>
                      <a:gd name="connsiteY43" fmla="*/ 4822896 h 4822896"/>
                      <a:gd name="connsiteX44" fmla="*/ 2483281 w 9420946"/>
                      <a:gd name="connsiteY44" fmla="*/ 4822896 h 4822896"/>
                      <a:gd name="connsiteX45" fmla="*/ 1733309 w 9420946"/>
                      <a:gd name="connsiteY45" fmla="*/ 4822896 h 4822896"/>
                      <a:gd name="connsiteX46" fmla="*/ 1074242 w 9420946"/>
                      <a:gd name="connsiteY46" fmla="*/ 4822896 h 4822896"/>
                      <a:gd name="connsiteX47" fmla="*/ 165184 w 9420946"/>
                      <a:gd name="connsiteY47" fmla="*/ 4822896 h 4822896"/>
                      <a:gd name="connsiteX48" fmla="*/ 0 w 9420946"/>
                      <a:gd name="connsiteY48" fmla="*/ 4657712 h 4822896"/>
                      <a:gd name="connsiteX49" fmla="*/ 0 w 9420946"/>
                      <a:gd name="connsiteY49" fmla="*/ 4185997 h 4822896"/>
                      <a:gd name="connsiteX50" fmla="*/ 0 w 9420946"/>
                      <a:gd name="connsiteY50" fmla="*/ 3624431 h 4822896"/>
                      <a:gd name="connsiteX51" fmla="*/ 0 w 9420946"/>
                      <a:gd name="connsiteY51" fmla="*/ 3017939 h 4822896"/>
                      <a:gd name="connsiteX52" fmla="*/ 0 w 9420946"/>
                      <a:gd name="connsiteY52" fmla="*/ 2411448 h 4822896"/>
                      <a:gd name="connsiteX53" fmla="*/ 0 w 9420946"/>
                      <a:gd name="connsiteY53" fmla="*/ 1760031 h 4822896"/>
                      <a:gd name="connsiteX54" fmla="*/ 0 w 9420946"/>
                      <a:gd name="connsiteY54" fmla="*/ 1198465 h 4822896"/>
                      <a:gd name="connsiteX55" fmla="*/ 0 w 9420946"/>
                      <a:gd name="connsiteY55" fmla="*/ 771675 h 4822896"/>
                      <a:gd name="connsiteX56" fmla="*/ 0 w 9420946"/>
                      <a:gd name="connsiteY56" fmla="*/ 165184 h 48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420946" h="4822896" fill="none" extrusionOk="0">
                        <a:moveTo>
                          <a:pt x="0" y="165184"/>
                        </a:moveTo>
                        <a:cubicBezTo>
                          <a:pt x="-4068" y="65954"/>
                          <a:pt x="82732" y="9407"/>
                          <a:pt x="165184" y="0"/>
                        </a:cubicBezTo>
                        <a:cubicBezTo>
                          <a:pt x="285637" y="-451"/>
                          <a:pt x="331698" y="9428"/>
                          <a:pt x="460628" y="0"/>
                        </a:cubicBezTo>
                        <a:cubicBezTo>
                          <a:pt x="589558" y="-9428"/>
                          <a:pt x="874725" y="64004"/>
                          <a:pt x="1028789" y="0"/>
                        </a:cubicBezTo>
                        <a:cubicBezTo>
                          <a:pt x="1182853" y="-64004"/>
                          <a:pt x="1521361" y="21393"/>
                          <a:pt x="1687856" y="0"/>
                        </a:cubicBezTo>
                        <a:cubicBezTo>
                          <a:pt x="1854351" y="-21393"/>
                          <a:pt x="2023693" y="2806"/>
                          <a:pt x="2256017" y="0"/>
                        </a:cubicBezTo>
                        <a:cubicBezTo>
                          <a:pt x="2488341" y="-2806"/>
                          <a:pt x="2411043" y="14468"/>
                          <a:pt x="2551461" y="0"/>
                        </a:cubicBezTo>
                        <a:cubicBezTo>
                          <a:pt x="2691879" y="-14468"/>
                          <a:pt x="2709662" y="25707"/>
                          <a:pt x="2846905" y="0"/>
                        </a:cubicBezTo>
                        <a:cubicBezTo>
                          <a:pt x="2984148" y="-25707"/>
                          <a:pt x="3021343" y="14129"/>
                          <a:pt x="3142348" y="0"/>
                        </a:cubicBezTo>
                        <a:cubicBezTo>
                          <a:pt x="3263353" y="-14129"/>
                          <a:pt x="3617606" y="13356"/>
                          <a:pt x="3801415" y="0"/>
                        </a:cubicBezTo>
                        <a:cubicBezTo>
                          <a:pt x="3985224" y="-13356"/>
                          <a:pt x="4178912" y="45617"/>
                          <a:pt x="4278671" y="0"/>
                        </a:cubicBezTo>
                        <a:cubicBezTo>
                          <a:pt x="4378430" y="-45617"/>
                          <a:pt x="4576005" y="37076"/>
                          <a:pt x="4665020" y="0"/>
                        </a:cubicBezTo>
                        <a:cubicBezTo>
                          <a:pt x="4754035" y="-37076"/>
                          <a:pt x="4951167" y="65823"/>
                          <a:pt x="5233181" y="0"/>
                        </a:cubicBezTo>
                        <a:cubicBezTo>
                          <a:pt x="5515195" y="-65823"/>
                          <a:pt x="5521781" y="35717"/>
                          <a:pt x="5801342" y="0"/>
                        </a:cubicBezTo>
                        <a:cubicBezTo>
                          <a:pt x="6080903" y="-35717"/>
                          <a:pt x="6207514" y="19517"/>
                          <a:pt x="6369503" y="0"/>
                        </a:cubicBezTo>
                        <a:cubicBezTo>
                          <a:pt x="6531492" y="-19517"/>
                          <a:pt x="6641812" y="41318"/>
                          <a:pt x="6755853" y="0"/>
                        </a:cubicBezTo>
                        <a:cubicBezTo>
                          <a:pt x="6869894" y="-41318"/>
                          <a:pt x="6950045" y="43704"/>
                          <a:pt x="7142203" y="0"/>
                        </a:cubicBezTo>
                        <a:cubicBezTo>
                          <a:pt x="7334361" y="-43704"/>
                          <a:pt x="7430552" y="17943"/>
                          <a:pt x="7528552" y="0"/>
                        </a:cubicBezTo>
                        <a:cubicBezTo>
                          <a:pt x="7626552" y="-17943"/>
                          <a:pt x="7986436" y="63993"/>
                          <a:pt x="8187619" y="0"/>
                        </a:cubicBezTo>
                        <a:cubicBezTo>
                          <a:pt x="8388802" y="-63993"/>
                          <a:pt x="8491387" y="17820"/>
                          <a:pt x="8573969" y="0"/>
                        </a:cubicBezTo>
                        <a:cubicBezTo>
                          <a:pt x="8656551" y="-17820"/>
                          <a:pt x="8948036" y="2137"/>
                          <a:pt x="9255762" y="0"/>
                        </a:cubicBezTo>
                        <a:cubicBezTo>
                          <a:pt x="9343458" y="1182"/>
                          <a:pt x="9418170" y="83677"/>
                          <a:pt x="9420946" y="165184"/>
                        </a:cubicBezTo>
                        <a:cubicBezTo>
                          <a:pt x="9424270" y="386299"/>
                          <a:pt x="9358311" y="607940"/>
                          <a:pt x="9420946" y="771675"/>
                        </a:cubicBezTo>
                        <a:cubicBezTo>
                          <a:pt x="9483581" y="935410"/>
                          <a:pt x="9408118" y="1084026"/>
                          <a:pt x="9420946" y="1243391"/>
                        </a:cubicBezTo>
                        <a:cubicBezTo>
                          <a:pt x="9433774" y="1402756"/>
                          <a:pt x="9412641" y="1588442"/>
                          <a:pt x="9420946" y="1804957"/>
                        </a:cubicBezTo>
                        <a:cubicBezTo>
                          <a:pt x="9429251" y="2021472"/>
                          <a:pt x="9401348" y="2087764"/>
                          <a:pt x="9420946" y="2321597"/>
                        </a:cubicBezTo>
                        <a:cubicBezTo>
                          <a:pt x="9440544" y="2555430"/>
                          <a:pt x="9420068" y="2632451"/>
                          <a:pt x="9420946" y="2883163"/>
                        </a:cubicBezTo>
                        <a:cubicBezTo>
                          <a:pt x="9421824" y="3133875"/>
                          <a:pt x="9412703" y="3328473"/>
                          <a:pt x="9420946" y="3444729"/>
                        </a:cubicBezTo>
                        <a:cubicBezTo>
                          <a:pt x="9429189" y="3560985"/>
                          <a:pt x="9393939" y="3721559"/>
                          <a:pt x="9420946" y="3871520"/>
                        </a:cubicBezTo>
                        <a:cubicBezTo>
                          <a:pt x="9447953" y="4021481"/>
                          <a:pt x="9367660" y="4368081"/>
                          <a:pt x="9420946" y="4657712"/>
                        </a:cubicBezTo>
                        <a:cubicBezTo>
                          <a:pt x="9410488" y="4749313"/>
                          <a:pt x="9340731" y="4830091"/>
                          <a:pt x="9255762" y="4822896"/>
                        </a:cubicBezTo>
                        <a:cubicBezTo>
                          <a:pt x="9125663" y="4857387"/>
                          <a:pt x="8928992" y="4786172"/>
                          <a:pt x="8687601" y="4822896"/>
                        </a:cubicBezTo>
                        <a:cubicBezTo>
                          <a:pt x="8446210" y="4859620"/>
                          <a:pt x="8410713" y="4784585"/>
                          <a:pt x="8301251" y="4822896"/>
                        </a:cubicBezTo>
                        <a:cubicBezTo>
                          <a:pt x="8191789" y="4861207"/>
                          <a:pt x="8044098" y="4801334"/>
                          <a:pt x="7914902" y="4822896"/>
                        </a:cubicBezTo>
                        <a:cubicBezTo>
                          <a:pt x="7785706" y="4844458"/>
                          <a:pt x="7753572" y="4797899"/>
                          <a:pt x="7619458" y="4822896"/>
                        </a:cubicBezTo>
                        <a:cubicBezTo>
                          <a:pt x="7485344" y="4847893"/>
                          <a:pt x="7380324" y="4799621"/>
                          <a:pt x="7142203" y="4822896"/>
                        </a:cubicBezTo>
                        <a:cubicBezTo>
                          <a:pt x="6904083" y="4846171"/>
                          <a:pt x="6938472" y="4806129"/>
                          <a:pt x="6755853" y="4822896"/>
                        </a:cubicBezTo>
                        <a:cubicBezTo>
                          <a:pt x="6573234" y="4839663"/>
                          <a:pt x="6567415" y="4822128"/>
                          <a:pt x="6460409" y="4822896"/>
                        </a:cubicBezTo>
                        <a:cubicBezTo>
                          <a:pt x="6353403" y="4823664"/>
                          <a:pt x="5988593" y="4744202"/>
                          <a:pt x="5801342" y="4822896"/>
                        </a:cubicBezTo>
                        <a:cubicBezTo>
                          <a:pt x="5614091" y="4901590"/>
                          <a:pt x="5586869" y="4816072"/>
                          <a:pt x="5505899" y="4822896"/>
                        </a:cubicBezTo>
                        <a:cubicBezTo>
                          <a:pt x="5424929" y="4829720"/>
                          <a:pt x="5154155" y="4784191"/>
                          <a:pt x="4846832" y="4822896"/>
                        </a:cubicBezTo>
                        <a:cubicBezTo>
                          <a:pt x="4539509" y="4861601"/>
                          <a:pt x="4315766" y="4797846"/>
                          <a:pt x="4096859" y="4822896"/>
                        </a:cubicBezTo>
                        <a:cubicBezTo>
                          <a:pt x="3877952" y="4847946"/>
                          <a:pt x="3749436" y="4764826"/>
                          <a:pt x="3528698" y="4822896"/>
                        </a:cubicBezTo>
                        <a:cubicBezTo>
                          <a:pt x="3307960" y="4880966"/>
                          <a:pt x="3308218" y="4792109"/>
                          <a:pt x="3233254" y="4822896"/>
                        </a:cubicBezTo>
                        <a:cubicBezTo>
                          <a:pt x="3158290" y="4853683"/>
                          <a:pt x="2740373" y="4797824"/>
                          <a:pt x="2483281" y="4822896"/>
                        </a:cubicBezTo>
                        <a:cubicBezTo>
                          <a:pt x="2226189" y="4847968"/>
                          <a:pt x="1929028" y="4743698"/>
                          <a:pt x="1733309" y="4822896"/>
                        </a:cubicBezTo>
                        <a:cubicBezTo>
                          <a:pt x="1537590" y="4902094"/>
                          <a:pt x="1401561" y="4802032"/>
                          <a:pt x="1074242" y="4822896"/>
                        </a:cubicBezTo>
                        <a:cubicBezTo>
                          <a:pt x="746923" y="4843760"/>
                          <a:pt x="406673" y="4804806"/>
                          <a:pt x="165184" y="4822896"/>
                        </a:cubicBezTo>
                        <a:cubicBezTo>
                          <a:pt x="76002" y="4844273"/>
                          <a:pt x="3799" y="4741476"/>
                          <a:pt x="0" y="4657712"/>
                        </a:cubicBezTo>
                        <a:cubicBezTo>
                          <a:pt x="-19772" y="4524475"/>
                          <a:pt x="15573" y="4399552"/>
                          <a:pt x="0" y="4185997"/>
                        </a:cubicBezTo>
                        <a:cubicBezTo>
                          <a:pt x="-15573" y="3972443"/>
                          <a:pt x="10326" y="3837238"/>
                          <a:pt x="0" y="3624431"/>
                        </a:cubicBezTo>
                        <a:cubicBezTo>
                          <a:pt x="-10326" y="3411624"/>
                          <a:pt x="1579" y="3294263"/>
                          <a:pt x="0" y="3017939"/>
                        </a:cubicBezTo>
                        <a:cubicBezTo>
                          <a:pt x="-1579" y="2741615"/>
                          <a:pt x="62108" y="2622171"/>
                          <a:pt x="0" y="2411448"/>
                        </a:cubicBezTo>
                        <a:cubicBezTo>
                          <a:pt x="-62108" y="2200725"/>
                          <a:pt x="65898" y="1952074"/>
                          <a:pt x="0" y="1760031"/>
                        </a:cubicBezTo>
                        <a:cubicBezTo>
                          <a:pt x="-65898" y="1567988"/>
                          <a:pt x="34976" y="1327636"/>
                          <a:pt x="0" y="1198465"/>
                        </a:cubicBezTo>
                        <a:cubicBezTo>
                          <a:pt x="-34976" y="1069294"/>
                          <a:pt x="4440" y="957668"/>
                          <a:pt x="0" y="771675"/>
                        </a:cubicBezTo>
                        <a:cubicBezTo>
                          <a:pt x="-4440" y="585682"/>
                          <a:pt x="69221" y="418078"/>
                          <a:pt x="0" y="165184"/>
                        </a:cubicBezTo>
                        <a:close/>
                      </a:path>
                      <a:path w="9420946" h="4822896" stroke="0" extrusionOk="0">
                        <a:moveTo>
                          <a:pt x="0" y="165184"/>
                        </a:moveTo>
                        <a:cubicBezTo>
                          <a:pt x="18206" y="75868"/>
                          <a:pt x="65442" y="-19904"/>
                          <a:pt x="165184" y="0"/>
                        </a:cubicBezTo>
                        <a:cubicBezTo>
                          <a:pt x="488498" y="-65438"/>
                          <a:pt x="672049" y="76199"/>
                          <a:pt x="915157" y="0"/>
                        </a:cubicBezTo>
                        <a:cubicBezTo>
                          <a:pt x="1158265" y="-76199"/>
                          <a:pt x="1396934" y="8269"/>
                          <a:pt x="1574224" y="0"/>
                        </a:cubicBezTo>
                        <a:cubicBezTo>
                          <a:pt x="1751514" y="-8269"/>
                          <a:pt x="1938026" y="17811"/>
                          <a:pt x="2233290" y="0"/>
                        </a:cubicBezTo>
                        <a:cubicBezTo>
                          <a:pt x="2528554" y="-17811"/>
                          <a:pt x="2602622" y="48658"/>
                          <a:pt x="2801452" y="0"/>
                        </a:cubicBezTo>
                        <a:cubicBezTo>
                          <a:pt x="3000282" y="-48658"/>
                          <a:pt x="2997202" y="1790"/>
                          <a:pt x="3096895" y="0"/>
                        </a:cubicBezTo>
                        <a:cubicBezTo>
                          <a:pt x="3196588" y="-1790"/>
                          <a:pt x="3261883" y="24131"/>
                          <a:pt x="3392339" y="0"/>
                        </a:cubicBezTo>
                        <a:cubicBezTo>
                          <a:pt x="3522795" y="-24131"/>
                          <a:pt x="3597208" y="31552"/>
                          <a:pt x="3687783" y="0"/>
                        </a:cubicBezTo>
                        <a:cubicBezTo>
                          <a:pt x="3778358" y="-31552"/>
                          <a:pt x="3904609" y="46"/>
                          <a:pt x="3983227" y="0"/>
                        </a:cubicBezTo>
                        <a:cubicBezTo>
                          <a:pt x="4061845" y="-46"/>
                          <a:pt x="4465854" y="35559"/>
                          <a:pt x="4733199" y="0"/>
                        </a:cubicBezTo>
                        <a:cubicBezTo>
                          <a:pt x="5000544" y="-35559"/>
                          <a:pt x="4953930" y="23788"/>
                          <a:pt x="5028643" y="0"/>
                        </a:cubicBezTo>
                        <a:cubicBezTo>
                          <a:pt x="5103356" y="-23788"/>
                          <a:pt x="5358256" y="47647"/>
                          <a:pt x="5687710" y="0"/>
                        </a:cubicBezTo>
                        <a:cubicBezTo>
                          <a:pt x="6017164" y="-47647"/>
                          <a:pt x="6039593" y="13019"/>
                          <a:pt x="6164965" y="0"/>
                        </a:cubicBezTo>
                        <a:cubicBezTo>
                          <a:pt x="6290338" y="-13019"/>
                          <a:pt x="6660061" y="61979"/>
                          <a:pt x="6914938" y="0"/>
                        </a:cubicBezTo>
                        <a:cubicBezTo>
                          <a:pt x="7169815" y="-61979"/>
                          <a:pt x="7163923" y="36241"/>
                          <a:pt x="7392194" y="0"/>
                        </a:cubicBezTo>
                        <a:cubicBezTo>
                          <a:pt x="7620465" y="-36241"/>
                          <a:pt x="7927896" y="21749"/>
                          <a:pt x="8142166" y="0"/>
                        </a:cubicBezTo>
                        <a:cubicBezTo>
                          <a:pt x="8356436" y="-21749"/>
                          <a:pt x="8348646" y="15990"/>
                          <a:pt x="8437610" y="0"/>
                        </a:cubicBezTo>
                        <a:cubicBezTo>
                          <a:pt x="8526574" y="-15990"/>
                          <a:pt x="9069458" y="13982"/>
                          <a:pt x="9255762" y="0"/>
                        </a:cubicBezTo>
                        <a:cubicBezTo>
                          <a:pt x="9341782" y="12734"/>
                          <a:pt x="9397668" y="62260"/>
                          <a:pt x="9420946" y="165184"/>
                        </a:cubicBezTo>
                        <a:cubicBezTo>
                          <a:pt x="9447063" y="297848"/>
                          <a:pt x="9420203" y="549447"/>
                          <a:pt x="9420946" y="681825"/>
                        </a:cubicBezTo>
                        <a:cubicBezTo>
                          <a:pt x="9421689" y="814203"/>
                          <a:pt x="9412164" y="1021978"/>
                          <a:pt x="9420946" y="1243391"/>
                        </a:cubicBezTo>
                        <a:cubicBezTo>
                          <a:pt x="9429728" y="1464804"/>
                          <a:pt x="9418007" y="1562724"/>
                          <a:pt x="9420946" y="1670181"/>
                        </a:cubicBezTo>
                        <a:cubicBezTo>
                          <a:pt x="9423885" y="1777638"/>
                          <a:pt x="9397090" y="1997691"/>
                          <a:pt x="9420946" y="2231747"/>
                        </a:cubicBezTo>
                        <a:cubicBezTo>
                          <a:pt x="9444802" y="2465803"/>
                          <a:pt x="9382580" y="2558210"/>
                          <a:pt x="9420946" y="2658537"/>
                        </a:cubicBezTo>
                        <a:cubicBezTo>
                          <a:pt x="9459312" y="2758864"/>
                          <a:pt x="9405873" y="2969255"/>
                          <a:pt x="9420946" y="3220103"/>
                        </a:cubicBezTo>
                        <a:cubicBezTo>
                          <a:pt x="9436019" y="3470951"/>
                          <a:pt x="9376377" y="3584519"/>
                          <a:pt x="9420946" y="3691818"/>
                        </a:cubicBezTo>
                        <a:cubicBezTo>
                          <a:pt x="9465515" y="3799117"/>
                          <a:pt x="9375506" y="4427380"/>
                          <a:pt x="9420946" y="4657712"/>
                        </a:cubicBezTo>
                        <a:cubicBezTo>
                          <a:pt x="9415580" y="4741057"/>
                          <a:pt x="9355341" y="4832368"/>
                          <a:pt x="9255762" y="4822896"/>
                        </a:cubicBezTo>
                        <a:cubicBezTo>
                          <a:pt x="9083029" y="4834362"/>
                          <a:pt x="8922556" y="4749824"/>
                          <a:pt x="8596695" y="4822896"/>
                        </a:cubicBezTo>
                        <a:cubicBezTo>
                          <a:pt x="8270834" y="4895968"/>
                          <a:pt x="8188343" y="4758188"/>
                          <a:pt x="7846722" y="4822896"/>
                        </a:cubicBezTo>
                        <a:cubicBezTo>
                          <a:pt x="7505101" y="4887604"/>
                          <a:pt x="7482625" y="4799767"/>
                          <a:pt x="7369467" y="4822896"/>
                        </a:cubicBezTo>
                        <a:cubicBezTo>
                          <a:pt x="7256309" y="4846025"/>
                          <a:pt x="7013293" y="4776189"/>
                          <a:pt x="6801306" y="4822896"/>
                        </a:cubicBezTo>
                        <a:cubicBezTo>
                          <a:pt x="6589319" y="4869603"/>
                          <a:pt x="6436320" y="4773493"/>
                          <a:pt x="6233145" y="4822896"/>
                        </a:cubicBezTo>
                        <a:cubicBezTo>
                          <a:pt x="6029970" y="4872299"/>
                          <a:pt x="5936224" y="4799459"/>
                          <a:pt x="5846795" y="4822896"/>
                        </a:cubicBezTo>
                        <a:cubicBezTo>
                          <a:pt x="5757366" y="4846333"/>
                          <a:pt x="5422114" y="4789416"/>
                          <a:pt x="5278634" y="4822896"/>
                        </a:cubicBezTo>
                        <a:cubicBezTo>
                          <a:pt x="5135154" y="4856376"/>
                          <a:pt x="4875529" y="4779159"/>
                          <a:pt x="4710473" y="4822896"/>
                        </a:cubicBezTo>
                        <a:cubicBezTo>
                          <a:pt x="4545417" y="4866633"/>
                          <a:pt x="4484064" y="4789811"/>
                          <a:pt x="4324123" y="4822896"/>
                        </a:cubicBezTo>
                        <a:cubicBezTo>
                          <a:pt x="4164182" y="4855981"/>
                          <a:pt x="4056238" y="4807694"/>
                          <a:pt x="3937774" y="4822896"/>
                        </a:cubicBezTo>
                        <a:cubicBezTo>
                          <a:pt x="3819310" y="4838098"/>
                          <a:pt x="3412012" y="4780315"/>
                          <a:pt x="3187801" y="4822896"/>
                        </a:cubicBezTo>
                        <a:cubicBezTo>
                          <a:pt x="2963590" y="4865477"/>
                          <a:pt x="2894891" y="4805568"/>
                          <a:pt x="2801452" y="4822896"/>
                        </a:cubicBezTo>
                        <a:cubicBezTo>
                          <a:pt x="2708013" y="4840224"/>
                          <a:pt x="2366540" y="4765625"/>
                          <a:pt x="2233290" y="4822896"/>
                        </a:cubicBezTo>
                        <a:cubicBezTo>
                          <a:pt x="2100040" y="4880167"/>
                          <a:pt x="1973592" y="4780558"/>
                          <a:pt x="1846941" y="4822896"/>
                        </a:cubicBezTo>
                        <a:cubicBezTo>
                          <a:pt x="1720290" y="4865234"/>
                          <a:pt x="1524640" y="4761143"/>
                          <a:pt x="1278780" y="4822896"/>
                        </a:cubicBezTo>
                        <a:cubicBezTo>
                          <a:pt x="1032920" y="4884649"/>
                          <a:pt x="882544" y="4795281"/>
                          <a:pt x="710619" y="4822896"/>
                        </a:cubicBezTo>
                        <a:cubicBezTo>
                          <a:pt x="538694" y="4850511"/>
                          <a:pt x="332026" y="4793829"/>
                          <a:pt x="165184" y="4822896"/>
                        </a:cubicBezTo>
                        <a:cubicBezTo>
                          <a:pt x="83384" y="4818659"/>
                          <a:pt x="-10621" y="4771616"/>
                          <a:pt x="0" y="4657712"/>
                        </a:cubicBezTo>
                        <a:cubicBezTo>
                          <a:pt x="-19198" y="4424815"/>
                          <a:pt x="18102" y="4313860"/>
                          <a:pt x="0" y="4141071"/>
                        </a:cubicBezTo>
                        <a:cubicBezTo>
                          <a:pt x="-18102" y="3968282"/>
                          <a:pt x="18056" y="3761083"/>
                          <a:pt x="0" y="3624431"/>
                        </a:cubicBezTo>
                        <a:cubicBezTo>
                          <a:pt x="-18056" y="3487779"/>
                          <a:pt x="18144" y="3367014"/>
                          <a:pt x="0" y="3152715"/>
                        </a:cubicBezTo>
                        <a:cubicBezTo>
                          <a:pt x="-18144" y="2938416"/>
                          <a:pt x="1287" y="2728337"/>
                          <a:pt x="0" y="2591149"/>
                        </a:cubicBezTo>
                        <a:cubicBezTo>
                          <a:pt x="-1287" y="2453961"/>
                          <a:pt x="39118" y="2301061"/>
                          <a:pt x="0" y="2119434"/>
                        </a:cubicBezTo>
                        <a:cubicBezTo>
                          <a:pt x="-39118" y="1937808"/>
                          <a:pt x="18545" y="1630504"/>
                          <a:pt x="0" y="1468017"/>
                        </a:cubicBezTo>
                        <a:cubicBezTo>
                          <a:pt x="-18545" y="1305530"/>
                          <a:pt x="54096" y="1113887"/>
                          <a:pt x="0" y="816601"/>
                        </a:cubicBezTo>
                        <a:cubicBezTo>
                          <a:pt x="-54096" y="519315"/>
                          <a:pt x="5161" y="449469"/>
                          <a:pt x="0" y="1651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3199" u="none" strike="noStrike" cap="none" dirty="0">
                <a:solidFill>
                  <a:schemeClr val="tx1"/>
                </a:solidFill>
                <a:latin typeface="+mn-lt"/>
              </a:defRPr>
            </a:lvl1pPr>
          </a:lstStyle>
          <a:p>
            <a:pPr marL="169820" marR="0" lvl="0" indent="-169820" algn="ctr">
              <a:spcBef>
                <a:spcPts val="0"/>
              </a:spcBef>
              <a:buClr>
                <a:srgbClr val="000000"/>
              </a:buClr>
            </a:pPr>
            <a:r>
              <a:rPr lang="en-US"/>
              <a:t>Click to add video footage or an image</a:t>
            </a:r>
          </a:p>
        </p:txBody>
      </p:sp>
    </p:spTree>
    <p:extLst>
      <p:ext uri="{BB962C8B-B14F-4D97-AF65-F5344CB8AC3E}">
        <p14:creationId xmlns:p14="http://schemas.microsoft.com/office/powerpoint/2010/main" val="1262481628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67932"/>
          </a:xfrm>
          <a:prstGeom prst="rect">
            <a:avLst/>
          </a:prstGeom>
        </p:spPr>
      </p:pic>
      <p:pic>
        <p:nvPicPr>
          <p:cNvPr id="16" name="Google Shape;154;p21">
            <a:extLst>
              <a:ext uri="{FF2B5EF4-FFF2-40B4-BE49-F238E27FC236}">
                <a16:creationId xmlns:a16="http://schemas.microsoft.com/office/drawing/2014/main" id="{5A4935D4-E7E7-41D0-B5AD-752A21917C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956" y="597166"/>
            <a:ext cx="4046355" cy="288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6;p31">
            <a:extLst>
              <a:ext uri="{FF2B5EF4-FFF2-40B4-BE49-F238E27FC236}">
                <a16:creationId xmlns:a16="http://schemas.microsoft.com/office/drawing/2014/main" id="{B2324EFA-7456-4309-B16F-6F0FDF371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26;p31">
            <a:extLst>
              <a:ext uri="{FF2B5EF4-FFF2-40B4-BE49-F238E27FC236}">
                <a16:creationId xmlns:a16="http://schemas.microsoft.com/office/drawing/2014/main" id="{2B66AC90-333A-484B-B9C5-5DC7467223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8;p1">
            <a:extLst>
              <a:ext uri="{FF2B5EF4-FFF2-40B4-BE49-F238E27FC236}">
                <a16:creationId xmlns:a16="http://schemas.microsoft.com/office/drawing/2014/main" id="{21CB0642-56FF-4C33-AA2A-22B4785B29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09"/>
          <a:stretch/>
        </p:blipFill>
        <p:spPr>
          <a:xfrm>
            <a:off x="2251481" y="5802357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4F0A-CE69-422A-9FEA-A91DCAC28D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64606" b="54413"/>
          <a:stretch/>
        </p:blipFill>
        <p:spPr>
          <a:xfrm flipH="1">
            <a:off x="0" y="3479801"/>
            <a:ext cx="3720977" cy="3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57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512" y="1801093"/>
            <a:ext cx="6229968" cy="2651460"/>
          </a:xfrm>
        </p:spPr>
        <p:txBody>
          <a:bodyPr anchor="b"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3F2517-48D6-4A40-8F31-4F03A98DD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1131" y="4499883"/>
            <a:ext cx="6229214" cy="1055417"/>
          </a:xfrm>
        </p:spPr>
        <p:txBody>
          <a:bodyPr/>
          <a:lstStyle>
            <a:lvl1pPr marL="0" marR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666" cap="none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399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</a:lstStyle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sub-title line, if needed. Otherwise, remove.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595B-DEB2-4F9D-B4D0-BC32A0321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6" r="71246" b="47330"/>
          <a:stretch/>
        </p:blipFill>
        <p:spPr>
          <a:xfrm flipH="1">
            <a:off x="-3" y="0"/>
            <a:ext cx="538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25718A-7BD4-4CDB-A11F-91FD16A7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347" y="1527370"/>
            <a:ext cx="5981171" cy="1750369"/>
          </a:xfrm>
        </p:spPr>
        <p:txBody>
          <a:bodyPr anchor="ctr"/>
          <a:lstStyle>
            <a:lvl1pPr algn="ctr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923" y="4295109"/>
            <a:ext cx="2143383" cy="18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2509" y="5056657"/>
            <a:ext cx="2143383" cy="186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0B67A-18A1-4919-AD0E-D5285CBB95FC}"/>
              </a:ext>
            </a:extLst>
          </p:cNvPr>
          <p:cNvGrpSpPr/>
          <p:nvPr/>
        </p:nvGrpSpPr>
        <p:grpSpPr>
          <a:xfrm rot="19711426">
            <a:off x="2780017" y="4389122"/>
            <a:ext cx="471612" cy="720815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6B9024-97FB-41B7-B4F1-D52730CA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74806A-8BDA-4483-96CF-62E1FE875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65452-855B-468F-9911-E82C04CAD832}"/>
              </a:ext>
            </a:extLst>
          </p:cNvPr>
          <p:cNvGrpSpPr/>
          <p:nvPr/>
        </p:nvGrpSpPr>
        <p:grpSpPr>
          <a:xfrm rot="19711426">
            <a:off x="3269934" y="4611262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F07CACF-FF52-4A28-8C18-5155AAD2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DB09CE-194E-4EBF-BD85-6932C9DD3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28417-75EF-48D2-A9F2-AE77C412BA9C}"/>
              </a:ext>
            </a:extLst>
          </p:cNvPr>
          <p:cNvGrpSpPr/>
          <p:nvPr/>
        </p:nvGrpSpPr>
        <p:grpSpPr>
          <a:xfrm rot="19711426">
            <a:off x="2878477" y="5091209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620B91B-56FF-4680-A41A-2BEC740F4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A091979-68D0-4416-B112-2A3D81CD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FE3CC8-371E-4C9D-901B-9A6B1C8F0356}"/>
              </a:ext>
            </a:extLst>
          </p:cNvPr>
          <p:cNvGrpSpPr/>
          <p:nvPr/>
        </p:nvGrpSpPr>
        <p:grpSpPr>
          <a:xfrm rot="3452740">
            <a:off x="3113075" y="6117959"/>
            <a:ext cx="247240" cy="378079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C2C49A-A793-4E6F-B2A4-5B70E22B0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8EF7C28-1777-4219-8678-0EDA77554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2AB44-582E-42EB-824F-2E825C207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1" t="3941" r="34865" b="-3"/>
          <a:stretch/>
        </p:blipFill>
        <p:spPr>
          <a:xfrm>
            <a:off x="5828576" y="270261"/>
            <a:ext cx="6363424" cy="6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7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460630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NOTIC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621" y="3999187"/>
            <a:ext cx="828076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 consistency, do not use layouts beyond this point as they were imported from other decks that will likely have master layouts inconsistent with this template’s formatting.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819E7-58BD-40C5-8388-9EB658A911C7}"/>
              </a:ext>
            </a:extLst>
          </p:cNvPr>
          <p:cNvGrpSpPr/>
          <p:nvPr/>
        </p:nvGrpSpPr>
        <p:grpSpPr>
          <a:xfrm>
            <a:off x="4588405" y="661775"/>
            <a:ext cx="3015192" cy="3015192"/>
            <a:chOff x="4030451" y="844656"/>
            <a:chExt cx="3015192" cy="3015192"/>
          </a:xfrm>
        </p:grpSpPr>
        <p:pic>
          <p:nvPicPr>
            <p:cNvPr id="3" name="Graphic 2" descr="Exclamation mark">
              <a:extLst>
                <a:ext uri="{FF2B5EF4-FFF2-40B4-BE49-F238E27FC236}">
                  <a16:creationId xmlns:a16="http://schemas.microsoft.com/office/drawing/2014/main" id="{7F0A08B5-5ED4-4F79-9E99-6F4047AB7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4547" y="1018752"/>
              <a:ext cx="2667000" cy="2667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08C12E-77E8-41D2-A722-6BD5E0D421F9}"/>
                </a:ext>
              </a:extLst>
            </p:cNvPr>
            <p:cNvSpPr/>
            <p:nvPr userDrawn="1"/>
          </p:nvSpPr>
          <p:spPr>
            <a:xfrm>
              <a:off x="4030451" y="844656"/>
              <a:ext cx="3015192" cy="301519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238927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BC646-03EB-3AC6-896E-A115F1D33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E9038-7318-B977-4737-3EDD12DE9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322B8-01AC-4727-AF15-B84CF060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9FBAD-1DF6-0FE5-2BFE-7A437DAE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BB33E-0F75-02A7-165E-F063902C6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71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Imagery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316" y="227962"/>
            <a:ext cx="7852227" cy="127679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your headline</a:t>
            </a:r>
            <a:br>
              <a:rPr lang="en-US" dirty="0"/>
            </a:br>
            <a:r>
              <a:rPr lang="en-US" dirty="0"/>
              <a:t>add large pic or imagery in the space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13DF-B95E-4371-AB05-5E295768A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20" y="-1"/>
            <a:ext cx="3688080" cy="6858000"/>
          </a:xfrm>
          <a:solidFill>
            <a:schemeClr val="accent6"/>
          </a:solidFill>
        </p:spPr>
        <p:txBody>
          <a:bodyPr lIns="182880" rIns="182880" anchor="ctr"/>
          <a:lstStyle>
            <a:lvl1pPr marL="0" indent="0">
              <a:buFont typeface="Montserrat Medium" panose="00000600000000000000" pitchFamily="2" charset="0"/>
              <a:buChar char="​"/>
              <a:defRPr sz="2000" b="1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 or exciting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2C9-3C27-45D7-9D14-3BB091EBC8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92881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2754B-3673-FC48-EC52-DC3FA4221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F3210-62CC-268A-B952-6EDC7F325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C883A-E2AC-9D74-A4B1-14C4B628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EFDC-1292-3E64-C43F-13156D5E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5F3DE-34C7-F84E-6E41-11AF33B42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4343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07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8355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2018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34637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7500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7557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344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3904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8/10/2023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4095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Left callou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146789-011C-49CD-80CA-244514330621}"/>
              </a:ext>
            </a:extLst>
          </p:cNvPr>
          <p:cNvSpPr/>
          <p:nvPr/>
        </p:nvSpPr>
        <p:spPr>
          <a:xfrm>
            <a:off x="0" y="0"/>
            <a:ext cx="4975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" y="227967"/>
            <a:ext cx="4465586" cy="2066998"/>
          </a:xfrm>
        </p:spPr>
        <p:txBody>
          <a:bodyPr vert="horz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headline. </a:t>
            </a:r>
            <a:br>
              <a:rPr lang="en-US" dirty="0"/>
            </a:br>
            <a:r>
              <a:rPr lang="en-US" dirty="0"/>
              <a:t>add imagery on the right.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8388-B16B-4387-BB96-26FCCBFD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82" y="2522932"/>
            <a:ext cx="4536667" cy="41064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supporting content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your image on the right. </a:t>
            </a:r>
            <a:br>
              <a:rPr lang="en-US" dirty="0"/>
            </a:br>
            <a:r>
              <a:rPr lang="en-US" dirty="0"/>
              <a:t>Current image is an example.</a:t>
            </a:r>
          </a:p>
        </p:txBody>
      </p:sp>
    </p:spTree>
    <p:extLst>
      <p:ext uri="{BB962C8B-B14F-4D97-AF65-F5344CB8AC3E}">
        <p14:creationId xmlns:p14="http://schemas.microsoft.com/office/powerpoint/2010/main" val="345966548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83054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7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trategic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Strategic direction slide, add your headline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15C64-8471-4C6B-BD74-28BEE0C31F77}"/>
              </a:ext>
            </a:extLst>
          </p:cNvPr>
          <p:cNvSpPr/>
          <p:nvPr/>
        </p:nvSpPr>
        <p:spPr>
          <a:xfrm>
            <a:off x="526676" y="2014639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266A78-ADB7-49C1-AD75-985FD1C08454}"/>
              </a:ext>
            </a:extLst>
          </p:cNvPr>
          <p:cNvSpPr/>
          <p:nvPr/>
        </p:nvSpPr>
        <p:spPr>
          <a:xfrm>
            <a:off x="526676" y="2682585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269E3-2AA4-417D-BDD3-AA8AAA2153DD}"/>
              </a:ext>
            </a:extLst>
          </p:cNvPr>
          <p:cNvSpPr/>
          <p:nvPr/>
        </p:nvSpPr>
        <p:spPr>
          <a:xfrm>
            <a:off x="526675" y="3350532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E6E92E-78C3-4FCC-938C-5276C67CC623}"/>
              </a:ext>
            </a:extLst>
          </p:cNvPr>
          <p:cNvSpPr/>
          <p:nvPr/>
        </p:nvSpPr>
        <p:spPr>
          <a:xfrm>
            <a:off x="526677" y="1346693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7A1B1A3-A8FA-4A09-A7A5-0EFEB64C33B3}"/>
              </a:ext>
            </a:extLst>
          </p:cNvPr>
          <p:cNvSpPr txBox="1">
            <a:spLocks/>
          </p:cNvSpPr>
          <p:nvPr/>
        </p:nvSpPr>
        <p:spPr>
          <a:xfrm>
            <a:off x="6354807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>
            <a:lvl1pPr marL="169820" indent="-169820" algn="l" defTabSz="9141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04712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6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626906" indent="-163472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61798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1083992" indent="-117445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8A583-768E-47A0-904D-DF724D805C4C}"/>
              </a:ext>
            </a:extLst>
          </p:cNvPr>
          <p:cNvSpPr/>
          <p:nvPr/>
        </p:nvSpPr>
        <p:spPr>
          <a:xfrm>
            <a:off x="566505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CC9BD-7E8F-43E8-AE34-84682EC8237E}"/>
              </a:ext>
            </a:extLst>
          </p:cNvPr>
          <p:cNvSpPr/>
          <p:nvPr/>
        </p:nvSpPr>
        <p:spPr>
          <a:xfrm>
            <a:off x="3444771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4E9CA-F537-4417-9721-B91C365D6F4C}"/>
              </a:ext>
            </a:extLst>
          </p:cNvPr>
          <p:cNvSpPr/>
          <p:nvPr/>
        </p:nvSpPr>
        <p:spPr>
          <a:xfrm>
            <a:off x="9182602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96519-5250-415C-910C-4A4AD0B57CFD}"/>
              </a:ext>
            </a:extLst>
          </p:cNvPr>
          <p:cNvSpPr txBox="1">
            <a:spLocks noChangeAspect="1"/>
          </p:cNvSpPr>
          <p:nvPr/>
        </p:nvSpPr>
        <p:spPr>
          <a:xfrm>
            <a:off x="1688675" y="4532804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D94B2-8EFE-4374-B22E-5BD10252E910}"/>
              </a:ext>
            </a:extLst>
          </p:cNvPr>
          <p:cNvSpPr txBox="1">
            <a:spLocks noChangeAspect="1"/>
          </p:cNvSpPr>
          <p:nvPr/>
        </p:nvSpPr>
        <p:spPr>
          <a:xfrm>
            <a:off x="4566942" y="4528195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C02A-D834-4AB7-A605-18EC4D16854B}"/>
              </a:ext>
            </a:extLst>
          </p:cNvPr>
          <p:cNvSpPr txBox="1">
            <a:spLocks noChangeAspect="1"/>
          </p:cNvSpPr>
          <p:nvPr/>
        </p:nvSpPr>
        <p:spPr>
          <a:xfrm>
            <a:off x="7463911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A5E1-59C6-49A9-8C70-917DF9E22D30}"/>
              </a:ext>
            </a:extLst>
          </p:cNvPr>
          <p:cNvSpPr txBox="1">
            <a:spLocks noChangeAspect="1"/>
          </p:cNvSpPr>
          <p:nvPr/>
        </p:nvSpPr>
        <p:spPr>
          <a:xfrm>
            <a:off x="10304773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2BB46-C555-49E7-8319-FA2F8431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38" y="4060496"/>
            <a:ext cx="11067122" cy="31023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A04607-9545-4460-9FC6-2E7BA30106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06" y="1389264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71F75AA-C2E0-4B49-A9DE-80F0E1885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06" y="2075177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212F46C-A40E-4F2D-9A84-74D39F82F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06" y="274370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9E9A7E-45F8-484D-918D-36038010A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706" y="343203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E56606-1258-4F51-BFF5-5D8E79324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362" y="1389264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E91E798-64CF-46F9-8CE8-6920B7A2B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4362" y="2075177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E21A509-71AE-4A2D-BE90-657A297B9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4362" y="274370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C410791-CC30-48C6-847D-68FE22097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4362" y="343203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6BB85D6-5058-491C-A0B1-B06807D79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62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8BD7450-B90F-4EA0-A1E7-AAE4D320B5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658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BA5F8FA-FA96-4B91-BF83-6C804B3F0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693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0F9751B-23F1-4DF4-AC1E-8176D55F7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2021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</p:spTree>
    <p:extLst>
      <p:ext uri="{BB962C8B-B14F-4D97-AF65-F5344CB8AC3E}">
        <p14:creationId xmlns:p14="http://schemas.microsoft.com/office/powerpoint/2010/main" val="331909668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4-shape Circular infographic, add appropriate icons or logos to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32DCB-AA48-4C72-8844-6D4F0BA9D21C}"/>
              </a:ext>
            </a:extLst>
          </p:cNvPr>
          <p:cNvGrpSpPr/>
          <p:nvPr/>
        </p:nvGrpSpPr>
        <p:grpSpPr>
          <a:xfrm rot="20662687">
            <a:off x="4120880" y="1671909"/>
            <a:ext cx="3950239" cy="3944441"/>
            <a:chOff x="3124200" y="1133475"/>
            <a:chExt cx="5267326" cy="52657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BE788AD-70E3-4549-9FA6-E2A2D801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33475"/>
              <a:ext cx="3332163" cy="2252663"/>
            </a:xfrm>
            <a:custGeom>
              <a:avLst/>
              <a:gdLst>
                <a:gd name="T0" fmla="*/ 296 w 384"/>
                <a:gd name="T1" fmla="*/ 176 h 260"/>
                <a:gd name="T2" fmla="*/ 384 w 384"/>
                <a:gd name="T3" fmla="*/ 88 h 260"/>
                <a:gd name="T4" fmla="*/ 296 w 384"/>
                <a:gd name="T5" fmla="*/ 0 h 260"/>
                <a:gd name="T6" fmla="*/ 0 w 384"/>
                <a:gd name="T7" fmla="*/ 236 h 260"/>
                <a:gd name="T8" fmla="*/ 81 w 384"/>
                <a:gd name="T9" fmla="*/ 199 h 260"/>
                <a:gd name="T10" fmla="*/ 177 w 384"/>
                <a:gd name="T11" fmla="*/ 260 h 260"/>
                <a:gd name="T12" fmla="*/ 296 w 384"/>
                <a:gd name="T13" fmla="*/ 17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296" y="176"/>
                  </a:moveTo>
                  <a:cubicBezTo>
                    <a:pt x="345" y="176"/>
                    <a:pt x="384" y="137"/>
                    <a:pt x="384" y="88"/>
                  </a:cubicBezTo>
                  <a:cubicBezTo>
                    <a:pt x="384" y="40"/>
                    <a:pt x="345" y="0"/>
                    <a:pt x="296" y="0"/>
                  </a:cubicBezTo>
                  <a:cubicBezTo>
                    <a:pt x="152" y="0"/>
                    <a:pt x="31" y="101"/>
                    <a:pt x="0" y="236"/>
                  </a:cubicBezTo>
                  <a:cubicBezTo>
                    <a:pt x="20" y="213"/>
                    <a:pt x="48" y="199"/>
                    <a:pt x="81" y="199"/>
                  </a:cubicBezTo>
                  <a:cubicBezTo>
                    <a:pt x="123" y="199"/>
                    <a:pt x="160" y="224"/>
                    <a:pt x="177" y="260"/>
                  </a:cubicBezTo>
                  <a:cubicBezTo>
                    <a:pt x="194" y="211"/>
                    <a:pt x="241" y="176"/>
                    <a:pt x="296" y="1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82622ED-5797-4083-AD52-832611CC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148138"/>
              <a:ext cx="3332163" cy="2251075"/>
            </a:xfrm>
            <a:custGeom>
              <a:avLst/>
              <a:gdLst>
                <a:gd name="T0" fmla="*/ 88 w 384"/>
                <a:gd name="T1" fmla="*/ 84 h 260"/>
                <a:gd name="T2" fmla="*/ 0 w 384"/>
                <a:gd name="T3" fmla="*/ 172 h 260"/>
                <a:gd name="T4" fmla="*/ 88 w 384"/>
                <a:gd name="T5" fmla="*/ 260 h 260"/>
                <a:gd name="T6" fmla="*/ 384 w 384"/>
                <a:gd name="T7" fmla="*/ 24 h 260"/>
                <a:gd name="T8" fmla="*/ 304 w 384"/>
                <a:gd name="T9" fmla="*/ 61 h 260"/>
                <a:gd name="T10" fmla="*/ 208 w 384"/>
                <a:gd name="T11" fmla="*/ 0 h 260"/>
                <a:gd name="T12" fmla="*/ 88 w 384"/>
                <a:gd name="T13" fmla="*/ 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88" y="84"/>
                  </a:moveTo>
                  <a:cubicBezTo>
                    <a:pt x="40" y="84"/>
                    <a:pt x="0" y="123"/>
                    <a:pt x="0" y="172"/>
                  </a:cubicBezTo>
                  <a:cubicBezTo>
                    <a:pt x="0" y="220"/>
                    <a:pt x="40" y="260"/>
                    <a:pt x="88" y="260"/>
                  </a:cubicBezTo>
                  <a:cubicBezTo>
                    <a:pt x="232" y="260"/>
                    <a:pt x="353" y="159"/>
                    <a:pt x="384" y="24"/>
                  </a:cubicBezTo>
                  <a:cubicBezTo>
                    <a:pt x="365" y="47"/>
                    <a:pt x="336" y="61"/>
                    <a:pt x="304" y="61"/>
                  </a:cubicBezTo>
                  <a:cubicBezTo>
                    <a:pt x="261" y="61"/>
                    <a:pt x="225" y="36"/>
                    <a:pt x="208" y="0"/>
                  </a:cubicBezTo>
                  <a:cubicBezTo>
                    <a:pt x="190" y="49"/>
                    <a:pt x="143" y="84"/>
                    <a:pt x="88" y="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2BE73-ED84-40EB-B0DA-F7F0D67B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005138"/>
              <a:ext cx="2247900" cy="3325813"/>
            </a:xfrm>
            <a:custGeom>
              <a:avLst/>
              <a:gdLst>
                <a:gd name="T0" fmla="*/ 176 w 259"/>
                <a:gd name="T1" fmla="*/ 88 h 384"/>
                <a:gd name="T2" fmla="*/ 88 w 259"/>
                <a:gd name="T3" fmla="*/ 0 h 384"/>
                <a:gd name="T4" fmla="*/ 0 w 259"/>
                <a:gd name="T5" fmla="*/ 88 h 384"/>
                <a:gd name="T6" fmla="*/ 235 w 259"/>
                <a:gd name="T7" fmla="*/ 384 h 384"/>
                <a:gd name="T8" fmla="*/ 198 w 259"/>
                <a:gd name="T9" fmla="*/ 304 h 384"/>
                <a:gd name="T10" fmla="*/ 259 w 259"/>
                <a:gd name="T11" fmla="*/ 208 h 384"/>
                <a:gd name="T12" fmla="*/ 176 w 259"/>
                <a:gd name="T13" fmla="*/ 8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84">
                  <a:moveTo>
                    <a:pt x="176" y="88"/>
                  </a:move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32"/>
                    <a:pt x="100" y="353"/>
                    <a:pt x="235" y="384"/>
                  </a:cubicBezTo>
                  <a:cubicBezTo>
                    <a:pt x="212" y="365"/>
                    <a:pt x="198" y="336"/>
                    <a:pt x="198" y="304"/>
                  </a:cubicBezTo>
                  <a:cubicBezTo>
                    <a:pt x="198" y="261"/>
                    <a:pt x="223" y="224"/>
                    <a:pt x="259" y="208"/>
                  </a:cubicBezTo>
                  <a:cubicBezTo>
                    <a:pt x="211" y="190"/>
                    <a:pt x="176" y="143"/>
                    <a:pt x="176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9322571-F62D-461A-A06C-1D7FC6C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203325"/>
              <a:ext cx="2255838" cy="3325813"/>
            </a:xfrm>
            <a:custGeom>
              <a:avLst/>
              <a:gdLst>
                <a:gd name="T0" fmla="*/ 84 w 260"/>
                <a:gd name="T1" fmla="*/ 296 h 384"/>
                <a:gd name="T2" fmla="*/ 172 w 260"/>
                <a:gd name="T3" fmla="*/ 384 h 384"/>
                <a:gd name="T4" fmla="*/ 260 w 260"/>
                <a:gd name="T5" fmla="*/ 296 h 384"/>
                <a:gd name="T6" fmla="*/ 24 w 260"/>
                <a:gd name="T7" fmla="*/ 0 h 384"/>
                <a:gd name="T8" fmla="*/ 62 w 260"/>
                <a:gd name="T9" fmla="*/ 80 h 384"/>
                <a:gd name="T10" fmla="*/ 0 w 260"/>
                <a:gd name="T11" fmla="*/ 176 h 384"/>
                <a:gd name="T12" fmla="*/ 84 w 260"/>
                <a:gd name="T13" fmla="*/ 2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384">
                  <a:moveTo>
                    <a:pt x="84" y="296"/>
                  </a:moveTo>
                  <a:cubicBezTo>
                    <a:pt x="84" y="345"/>
                    <a:pt x="123" y="384"/>
                    <a:pt x="172" y="384"/>
                  </a:cubicBezTo>
                  <a:cubicBezTo>
                    <a:pt x="221" y="384"/>
                    <a:pt x="260" y="345"/>
                    <a:pt x="260" y="296"/>
                  </a:cubicBezTo>
                  <a:cubicBezTo>
                    <a:pt x="260" y="152"/>
                    <a:pt x="159" y="31"/>
                    <a:pt x="24" y="0"/>
                  </a:cubicBezTo>
                  <a:cubicBezTo>
                    <a:pt x="47" y="19"/>
                    <a:pt x="62" y="48"/>
                    <a:pt x="62" y="80"/>
                  </a:cubicBezTo>
                  <a:cubicBezTo>
                    <a:pt x="62" y="123"/>
                    <a:pt x="36" y="160"/>
                    <a:pt x="0" y="176"/>
                  </a:cubicBezTo>
                  <a:cubicBezTo>
                    <a:pt x="49" y="194"/>
                    <a:pt x="84" y="241"/>
                    <a:pt x="84" y="2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B754D3-2AEB-44CF-8D6A-314525505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806" y="1760744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ABF998-FD9E-4FC8-BDDE-9539E3088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760744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01F7234-918D-4432-82BB-EDA4DD68F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0806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E58A89-CC8B-4CAE-8A1D-147F0BC8F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247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FCA52C2-4773-4C50-B3AD-97A346100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698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5-shape Circular infographic, add appropriate icons or logos to shapes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7618B5E-9E0E-45F6-A213-6D55B8A93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71" y="1499051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4E137D-EC2B-4EA1-AD53-6C4A06EC6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499051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572DF15-AAF7-4735-B0C5-1C97D1F49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67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2504834-41A6-4FCD-A209-5C808035F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5931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E44CF-3505-4A16-8C39-6A1263ECD0F3}"/>
              </a:ext>
            </a:extLst>
          </p:cNvPr>
          <p:cNvGrpSpPr/>
          <p:nvPr/>
        </p:nvGrpSpPr>
        <p:grpSpPr>
          <a:xfrm rot="20538234">
            <a:off x="4195209" y="1674677"/>
            <a:ext cx="3950239" cy="3944441"/>
            <a:chOff x="4194117" y="2025197"/>
            <a:chExt cx="3949210" cy="3944441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E5058F-7AB1-487A-8D64-976C0FECA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6931" y="3820400"/>
              <a:ext cx="1796396" cy="188341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7E8C85B-ED94-44A2-AAE8-253EC94C5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5964" y="4555886"/>
              <a:ext cx="2254137" cy="1413752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04CC268-6860-40D5-8FFE-7AE26F71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4214" y="2076455"/>
              <a:ext cx="1689113" cy="2061027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BDFB8B0-3BEF-4F85-A369-0637BEA55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3053" y="2025197"/>
              <a:ext cx="2273210" cy="146501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B7494E3-7228-4DE9-AE41-08870CC3D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4117" y="2995513"/>
              <a:ext cx="1295742" cy="2301818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</p:grp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DAE5AF-D8A9-4369-8399-389B99C7B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16" y="5702911"/>
            <a:ext cx="4725631" cy="90965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</p:spTree>
    <p:extLst>
      <p:ext uri="{BB962C8B-B14F-4D97-AF65-F5344CB8AC3E}">
        <p14:creationId xmlns:p14="http://schemas.microsoft.com/office/powerpoint/2010/main" val="293475024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12B-4598-A749-AE9D-4EC61CC123B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imagery.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want to incorporate a video, select the “video roll“ layout which has a colorful and fun background.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FF593-1F67-48B6-AEFB-9C60DF32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6414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Goals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51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Brand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  <a:alphaModFix amt="39000"/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B1484C-986E-4773-8A28-15B98BF39BC0}"/>
              </a:ext>
            </a:extLst>
          </p:cNvPr>
          <p:cNvGrpSpPr/>
          <p:nvPr/>
        </p:nvGrpSpPr>
        <p:grpSpPr>
          <a:xfrm flipH="1">
            <a:off x="373298" y="1182640"/>
            <a:ext cx="4664942" cy="4650821"/>
            <a:chOff x="1050925" y="1484313"/>
            <a:chExt cx="4040188" cy="3965576"/>
          </a:xfrm>
          <a:solidFill>
            <a:schemeClr val="bg2">
              <a:alpha val="64000"/>
            </a:schemeClr>
          </a:soli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B649EC2-232E-4E81-9C35-F40C4BE7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2095501"/>
              <a:ext cx="3433763" cy="3354388"/>
            </a:xfrm>
            <a:custGeom>
              <a:avLst/>
              <a:gdLst>
                <a:gd name="T0" fmla="*/ 265 w 656"/>
                <a:gd name="T1" fmla="*/ 8 h 642"/>
                <a:gd name="T2" fmla="*/ 59 w 656"/>
                <a:gd name="T3" fmla="*/ 153 h 642"/>
                <a:gd name="T4" fmla="*/ 23 w 656"/>
                <a:gd name="T5" fmla="*/ 403 h 642"/>
                <a:gd name="T6" fmla="*/ 333 w 656"/>
                <a:gd name="T7" fmla="*/ 642 h 642"/>
                <a:gd name="T8" fmla="*/ 415 w 656"/>
                <a:gd name="T9" fmla="*/ 631 h 642"/>
                <a:gd name="T10" fmla="*/ 656 w 656"/>
                <a:gd name="T11" fmla="*/ 321 h 642"/>
                <a:gd name="T12" fmla="*/ 653 w 656"/>
                <a:gd name="T13" fmla="*/ 299 h 642"/>
                <a:gd name="T14" fmla="*/ 646 w 656"/>
                <a:gd name="T15" fmla="*/ 250 h 642"/>
                <a:gd name="T16" fmla="*/ 620 w 656"/>
                <a:gd name="T17" fmla="*/ 183 h 642"/>
                <a:gd name="T18" fmla="*/ 612 w 656"/>
                <a:gd name="T19" fmla="*/ 163 h 642"/>
                <a:gd name="T20" fmla="*/ 605 w 656"/>
                <a:gd name="T21" fmla="*/ 156 h 642"/>
                <a:gd name="T22" fmla="*/ 601 w 656"/>
                <a:gd name="T23" fmla="*/ 158 h 642"/>
                <a:gd name="T24" fmla="*/ 600 w 656"/>
                <a:gd name="T25" fmla="*/ 170 h 642"/>
                <a:gd name="T26" fmla="*/ 600 w 656"/>
                <a:gd name="T27" fmla="*/ 172 h 642"/>
                <a:gd name="T28" fmla="*/ 601 w 656"/>
                <a:gd name="T29" fmla="*/ 173 h 642"/>
                <a:gd name="T30" fmla="*/ 627 w 656"/>
                <a:gd name="T31" fmla="*/ 406 h 642"/>
                <a:gd name="T32" fmla="*/ 515 w 656"/>
                <a:gd name="T33" fmla="*/ 566 h 642"/>
                <a:gd name="T34" fmla="*/ 332 w 656"/>
                <a:gd name="T35" fmla="*/ 627 h 642"/>
                <a:gd name="T36" fmla="*/ 251 w 656"/>
                <a:gd name="T37" fmla="*/ 616 h 642"/>
                <a:gd name="T38" fmla="*/ 64 w 656"/>
                <a:gd name="T39" fmla="*/ 466 h 642"/>
                <a:gd name="T40" fmla="*/ 41 w 656"/>
                <a:gd name="T41" fmla="*/ 229 h 642"/>
                <a:gd name="T42" fmla="*/ 333 w 656"/>
                <a:gd name="T43" fmla="*/ 15 h 642"/>
                <a:gd name="T44" fmla="*/ 417 w 656"/>
                <a:gd name="T45" fmla="*/ 27 h 642"/>
                <a:gd name="T46" fmla="*/ 465 w 656"/>
                <a:gd name="T47" fmla="*/ 46 h 642"/>
                <a:gd name="T48" fmla="*/ 483 w 656"/>
                <a:gd name="T49" fmla="*/ 54 h 642"/>
                <a:gd name="T50" fmla="*/ 491 w 656"/>
                <a:gd name="T51" fmla="*/ 57 h 642"/>
                <a:gd name="T52" fmla="*/ 497 w 656"/>
                <a:gd name="T53" fmla="*/ 52 h 642"/>
                <a:gd name="T54" fmla="*/ 491 w 656"/>
                <a:gd name="T55" fmla="*/ 41 h 642"/>
                <a:gd name="T56" fmla="*/ 487 w 656"/>
                <a:gd name="T57" fmla="*/ 39 h 642"/>
                <a:gd name="T58" fmla="*/ 485 w 656"/>
                <a:gd name="T59" fmla="*/ 38 h 642"/>
                <a:gd name="T60" fmla="*/ 335 w 656"/>
                <a:gd name="T61" fmla="*/ 0 h 642"/>
                <a:gd name="T62" fmla="*/ 265 w 656"/>
                <a:gd name="T63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42">
                  <a:moveTo>
                    <a:pt x="265" y="8"/>
                  </a:moveTo>
                  <a:cubicBezTo>
                    <a:pt x="179" y="26"/>
                    <a:pt x="106" y="78"/>
                    <a:pt x="59" y="153"/>
                  </a:cubicBezTo>
                  <a:cubicBezTo>
                    <a:pt x="13" y="229"/>
                    <a:pt x="0" y="318"/>
                    <a:pt x="23" y="403"/>
                  </a:cubicBezTo>
                  <a:cubicBezTo>
                    <a:pt x="60" y="544"/>
                    <a:pt x="188" y="642"/>
                    <a:pt x="333" y="642"/>
                  </a:cubicBezTo>
                  <a:cubicBezTo>
                    <a:pt x="361" y="642"/>
                    <a:pt x="388" y="638"/>
                    <a:pt x="415" y="631"/>
                  </a:cubicBezTo>
                  <a:cubicBezTo>
                    <a:pt x="556" y="594"/>
                    <a:pt x="655" y="466"/>
                    <a:pt x="656" y="321"/>
                  </a:cubicBezTo>
                  <a:cubicBezTo>
                    <a:pt x="655" y="314"/>
                    <a:pt x="654" y="306"/>
                    <a:pt x="653" y="299"/>
                  </a:cubicBezTo>
                  <a:cubicBezTo>
                    <a:pt x="652" y="282"/>
                    <a:pt x="650" y="266"/>
                    <a:pt x="646" y="250"/>
                  </a:cubicBezTo>
                  <a:cubicBezTo>
                    <a:pt x="639" y="227"/>
                    <a:pt x="630" y="204"/>
                    <a:pt x="620" y="183"/>
                  </a:cubicBezTo>
                  <a:cubicBezTo>
                    <a:pt x="618" y="176"/>
                    <a:pt x="615" y="169"/>
                    <a:pt x="612" y="163"/>
                  </a:cubicBezTo>
                  <a:cubicBezTo>
                    <a:pt x="611" y="161"/>
                    <a:pt x="609" y="156"/>
                    <a:pt x="605" y="156"/>
                  </a:cubicBezTo>
                  <a:cubicBezTo>
                    <a:pt x="604" y="156"/>
                    <a:pt x="603" y="157"/>
                    <a:pt x="601" y="158"/>
                  </a:cubicBezTo>
                  <a:cubicBezTo>
                    <a:pt x="598" y="159"/>
                    <a:pt x="595" y="162"/>
                    <a:pt x="600" y="170"/>
                  </a:cubicBezTo>
                  <a:cubicBezTo>
                    <a:pt x="600" y="171"/>
                    <a:pt x="600" y="171"/>
                    <a:pt x="600" y="172"/>
                  </a:cubicBezTo>
                  <a:cubicBezTo>
                    <a:pt x="601" y="172"/>
                    <a:pt x="601" y="173"/>
                    <a:pt x="601" y="173"/>
                  </a:cubicBezTo>
                  <a:cubicBezTo>
                    <a:pt x="640" y="247"/>
                    <a:pt x="649" y="326"/>
                    <a:pt x="627" y="406"/>
                  </a:cubicBezTo>
                  <a:cubicBezTo>
                    <a:pt x="609" y="469"/>
                    <a:pt x="569" y="526"/>
                    <a:pt x="515" y="566"/>
                  </a:cubicBezTo>
                  <a:cubicBezTo>
                    <a:pt x="462" y="605"/>
                    <a:pt x="397" y="627"/>
                    <a:pt x="332" y="627"/>
                  </a:cubicBezTo>
                  <a:cubicBezTo>
                    <a:pt x="304" y="627"/>
                    <a:pt x="277" y="623"/>
                    <a:pt x="251" y="616"/>
                  </a:cubicBezTo>
                  <a:cubicBezTo>
                    <a:pt x="170" y="593"/>
                    <a:pt x="104" y="539"/>
                    <a:pt x="64" y="466"/>
                  </a:cubicBezTo>
                  <a:cubicBezTo>
                    <a:pt x="25" y="393"/>
                    <a:pt x="17" y="309"/>
                    <a:pt x="41" y="229"/>
                  </a:cubicBezTo>
                  <a:cubicBezTo>
                    <a:pt x="80" y="103"/>
                    <a:pt x="200" y="15"/>
                    <a:pt x="333" y="15"/>
                  </a:cubicBezTo>
                  <a:cubicBezTo>
                    <a:pt x="362" y="15"/>
                    <a:pt x="390" y="19"/>
                    <a:pt x="417" y="27"/>
                  </a:cubicBezTo>
                  <a:cubicBezTo>
                    <a:pt x="434" y="32"/>
                    <a:pt x="449" y="39"/>
                    <a:pt x="465" y="46"/>
                  </a:cubicBezTo>
                  <a:cubicBezTo>
                    <a:pt x="471" y="49"/>
                    <a:pt x="477" y="52"/>
                    <a:pt x="483" y="54"/>
                  </a:cubicBezTo>
                  <a:cubicBezTo>
                    <a:pt x="485" y="55"/>
                    <a:pt x="489" y="57"/>
                    <a:pt x="491" y="57"/>
                  </a:cubicBezTo>
                  <a:cubicBezTo>
                    <a:pt x="493" y="57"/>
                    <a:pt x="495" y="56"/>
                    <a:pt x="497" y="52"/>
                  </a:cubicBezTo>
                  <a:cubicBezTo>
                    <a:pt x="498" y="49"/>
                    <a:pt x="499" y="46"/>
                    <a:pt x="491" y="41"/>
                  </a:cubicBezTo>
                  <a:cubicBezTo>
                    <a:pt x="489" y="40"/>
                    <a:pt x="488" y="40"/>
                    <a:pt x="487" y="39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37" y="13"/>
                    <a:pt x="386" y="0"/>
                    <a:pt x="335" y="0"/>
                  </a:cubicBezTo>
                  <a:cubicBezTo>
                    <a:pt x="312" y="0"/>
                    <a:pt x="288" y="2"/>
                    <a:pt x="2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0BBA3D-8DA8-4F1D-96A3-AEBB3054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1484313"/>
              <a:ext cx="2333625" cy="2325688"/>
            </a:xfrm>
            <a:custGeom>
              <a:avLst/>
              <a:gdLst>
                <a:gd name="T0" fmla="*/ 67 w 446"/>
                <a:gd name="T1" fmla="*/ 389 h 445"/>
                <a:gd name="T2" fmla="*/ 223 w 446"/>
                <a:gd name="T3" fmla="*/ 232 h 445"/>
                <a:gd name="T4" fmla="*/ 249 w 446"/>
                <a:gd name="T5" fmla="*/ 226 h 445"/>
                <a:gd name="T6" fmla="*/ 275 w 446"/>
                <a:gd name="T7" fmla="*/ 233 h 445"/>
                <a:gd name="T8" fmla="*/ 283 w 446"/>
                <a:gd name="T9" fmla="*/ 235 h 445"/>
                <a:gd name="T10" fmla="*/ 321 w 446"/>
                <a:gd name="T11" fmla="*/ 245 h 445"/>
                <a:gd name="T12" fmla="*/ 336 w 446"/>
                <a:gd name="T13" fmla="*/ 249 h 445"/>
                <a:gd name="T14" fmla="*/ 338 w 446"/>
                <a:gd name="T15" fmla="*/ 248 h 445"/>
                <a:gd name="T16" fmla="*/ 345 w 446"/>
                <a:gd name="T17" fmla="*/ 243 h 445"/>
                <a:gd name="T18" fmla="*/ 439 w 446"/>
                <a:gd name="T19" fmla="*/ 149 h 445"/>
                <a:gd name="T20" fmla="*/ 445 w 446"/>
                <a:gd name="T21" fmla="*/ 138 h 445"/>
                <a:gd name="T22" fmla="*/ 434 w 446"/>
                <a:gd name="T23" fmla="*/ 131 h 445"/>
                <a:gd name="T24" fmla="*/ 354 w 446"/>
                <a:gd name="T25" fmla="*/ 110 h 445"/>
                <a:gd name="T26" fmla="*/ 335 w 446"/>
                <a:gd name="T27" fmla="*/ 91 h 445"/>
                <a:gd name="T28" fmla="*/ 314 w 446"/>
                <a:gd name="T29" fmla="*/ 11 h 445"/>
                <a:gd name="T30" fmla="*/ 306 w 446"/>
                <a:gd name="T31" fmla="*/ 0 h 445"/>
                <a:gd name="T32" fmla="*/ 296 w 446"/>
                <a:gd name="T33" fmla="*/ 6 h 445"/>
                <a:gd name="T34" fmla="*/ 263 w 446"/>
                <a:gd name="T35" fmla="*/ 39 h 445"/>
                <a:gd name="T36" fmla="*/ 202 w 446"/>
                <a:gd name="T37" fmla="*/ 99 h 445"/>
                <a:gd name="T38" fmla="*/ 197 w 446"/>
                <a:gd name="T39" fmla="*/ 117 h 445"/>
                <a:gd name="T40" fmla="*/ 205 w 446"/>
                <a:gd name="T41" fmla="*/ 144 h 445"/>
                <a:gd name="T42" fmla="*/ 219 w 446"/>
                <a:gd name="T43" fmla="*/ 198 h 445"/>
                <a:gd name="T44" fmla="*/ 213 w 446"/>
                <a:gd name="T45" fmla="*/ 221 h 445"/>
                <a:gd name="T46" fmla="*/ 118 w 446"/>
                <a:gd name="T47" fmla="*/ 316 h 445"/>
                <a:gd name="T48" fmla="*/ 76 w 446"/>
                <a:gd name="T49" fmla="*/ 358 h 445"/>
                <a:gd name="T50" fmla="*/ 6 w 446"/>
                <a:gd name="T51" fmla="*/ 429 h 445"/>
                <a:gd name="T52" fmla="*/ 0 w 446"/>
                <a:gd name="T53" fmla="*/ 438 h 445"/>
                <a:gd name="T54" fmla="*/ 2 w 446"/>
                <a:gd name="T55" fmla="*/ 443 h 445"/>
                <a:gd name="T56" fmla="*/ 7 w 446"/>
                <a:gd name="T57" fmla="*/ 445 h 445"/>
                <a:gd name="T58" fmla="*/ 16 w 446"/>
                <a:gd name="T59" fmla="*/ 439 h 445"/>
                <a:gd name="T60" fmla="*/ 18 w 446"/>
                <a:gd name="T61" fmla="*/ 438 h 445"/>
                <a:gd name="T62" fmla="*/ 20 w 446"/>
                <a:gd name="T63" fmla="*/ 436 h 445"/>
                <a:gd name="T64" fmla="*/ 67 w 446"/>
                <a:gd name="T65" fmla="*/ 389 h 445"/>
                <a:gd name="T66" fmla="*/ 214 w 446"/>
                <a:gd name="T67" fmla="*/ 120 h 445"/>
                <a:gd name="T68" fmla="*/ 218 w 446"/>
                <a:gd name="T69" fmla="*/ 106 h 445"/>
                <a:gd name="T70" fmla="*/ 279 w 446"/>
                <a:gd name="T71" fmla="*/ 44 h 445"/>
                <a:gd name="T72" fmla="*/ 301 w 446"/>
                <a:gd name="T73" fmla="*/ 22 h 445"/>
                <a:gd name="T74" fmla="*/ 307 w 446"/>
                <a:gd name="T75" fmla="*/ 43 h 445"/>
                <a:gd name="T76" fmla="*/ 315 w 446"/>
                <a:gd name="T77" fmla="*/ 73 h 445"/>
                <a:gd name="T78" fmla="*/ 317 w 446"/>
                <a:gd name="T79" fmla="*/ 82 h 445"/>
                <a:gd name="T80" fmla="*/ 324 w 446"/>
                <a:gd name="T81" fmla="*/ 108 h 445"/>
                <a:gd name="T82" fmla="*/ 337 w 446"/>
                <a:gd name="T83" fmla="*/ 121 h 445"/>
                <a:gd name="T84" fmla="*/ 392 w 446"/>
                <a:gd name="T85" fmla="*/ 135 h 445"/>
                <a:gd name="T86" fmla="*/ 416 w 446"/>
                <a:gd name="T87" fmla="*/ 142 h 445"/>
                <a:gd name="T88" fmla="*/ 424 w 446"/>
                <a:gd name="T89" fmla="*/ 144 h 445"/>
                <a:gd name="T90" fmla="*/ 402 w 446"/>
                <a:gd name="T91" fmla="*/ 165 h 445"/>
                <a:gd name="T92" fmla="*/ 339 w 446"/>
                <a:gd name="T93" fmla="*/ 228 h 445"/>
                <a:gd name="T94" fmla="*/ 329 w 446"/>
                <a:gd name="T95" fmla="*/ 231 h 445"/>
                <a:gd name="T96" fmla="*/ 325 w 446"/>
                <a:gd name="T97" fmla="*/ 231 h 445"/>
                <a:gd name="T98" fmla="*/ 247 w 446"/>
                <a:gd name="T99" fmla="*/ 210 h 445"/>
                <a:gd name="T100" fmla="*/ 235 w 446"/>
                <a:gd name="T101" fmla="*/ 197 h 445"/>
                <a:gd name="T102" fmla="*/ 214 w 446"/>
                <a:gd name="T103" fmla="*/ 1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445">
                  <a:moveTo>
                    <a:pt x="67" y="389"/>
                  </a:moveTo>
                  <a:cubicBezTo>
                    <a:pt x="118" y="338"/>
                    <a:pt x="171" y="285"/>
                    <a:pt x="223" y="232"/>
                  </a:cubicBezTo>
                  <a:cubicBezTo>
                    <a:pt x="231" y="224"/>
                    <a:pt x="238" y="222"/>
                    <a:pt x="249" y="226"/>
                  </a:cubicBezTo>
                  <a:cubicBezTo>
                    <a:pt x="257" y="229"/>
                    <a:pt x="266" y="231"/>
                    <a:pt x="275" y="233"/>
                  </a:cubicBezTo>
                  <a:cubicBezTo>
                    <a:pt x="277" y="234"/>
                    <a:pt x="280" y="235"/>
                    <a:pt x="283" y="235"/>
                  </a:cubicBezTo>
                  <a:cubicBezTo>
                    <a:pt x="295" y="239"/>
                    <a:pt x="308" y="242"/>
                    <a:pt x="321" y="245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8" y="248"/>
                  </a:cubicBezTo>
                  <a:cubicBezTo>
                    <a:pt x="340" y="247"/>
                    <a:pt x="343" y="245"/>
                    <a:pt x="345" y="243"/>
                  </a:cubicBezTo>
                  <a:cubicBezTo>
                    <a:pt x="373" y="215"/>
                    <a:pt x="403" y="185"/>
                    <a:pt x="439" y="149"/>
                  </a:cubicBezTo>
                  <a:cubicBezTo>
                    <a:pt x="444" y="145"/>
                    <a:pt x="446" y="141"/>
                    <a:pt x="445" y="138"/>
                  </a:cubicBezTo>
                  <a:cubicBezTo>
                    <a:pt x="445" y="136"/>
                    <a:pt x="441" y="133"/>
                    <a:pt x="434" y="131"/>
                  </a:cubicBezTo>
                  <a:cubicBezTo>
                    <a:pt x="409" y="124"/>
                    <a:pt x="381" y="117"/>
                    <a:pt x="354" y="110"/>
                  </a:cubicBezTo>
                  <a:cubicBezTo>
                    <a:pt x="343" y="107"/>
                    <a:pt x="338" y="102"/>
                    <a:pt x="335" y="91"/>
                  </a:cubicBezTo>
                  <a:cubicBezTo>
                    <a:pt x="328" y="64"/>
                    <a:pt x="321" y="36"/>
                    <a:pt x="314" y="11"/>
                  </a:cubicBezTo>
                  <a:cubicBezTo>
                    <a:pt x="312" y="7"/>
                    <a:pt x="310" y="0"/>
                    <a:pt x="306" y="0"/>
                  </a:cubicBezTo>
                  <a:cubicBezTo>
                    <a:pt x="305" y="0"/>
                    <a:pt x="301" y="0"/>
                    <a:pt x="296" y="6"/>
                  </a:cubicBezTo>
                  <a:cubicBezTo>
                    <a:pt x="285" y="17"/>
                    <a:pt x="274" y="28"/>
                    <a:pt x="263" y="39"/>
                  </a:cubicBezTo>
                  <a:cubicBezTo>
                    <a:pt x="243" y="59"/>
                    <a:pt x="223" y="79"/>
                    <a:pt x="202" y="99"/>
                  </a:cubicBezTo>
                  <a:cubicBezTo>
                    <a:pt x="197" y="105"/>
                    <a:pt x="195" y="110"/>
                    <a:pt x="197" y="117"/>
                  </a:cubicBezTo>
                  <a:cubicBezTo>
                    <a:pt x="200" y="126"/>
                    <a:pt x="202" y="135"/>
                    <a:pt x="205" y="144"/>
                  </a:cubicBezTo>
                  <a:cubicBezTo>
                    <a:pt x="209" y="161"/>
                    <a:pt x="214" y="180"/>
                    <a:pt x="219" y="198"/>
                  </a:cubicBezTo>
                  <a:cubicBezTo>
                    <a:pt x="222" y="207"/>
                    <a:pt x="221" y="214"/>
                    <a:pt x="213" y="221"/>
                  </a:cubicBezTo>
                  <a:cubicBezTo>
                    <a:pt x="182" y="253"/>
                    <a:pt x="149" y="285"/>
                    <a:pt x="118" y="316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53" y="382"/>
                    <a:pt x="29" y="405"/>
                    <a:pt x="6" y="429"/>
                  </a:cubicBezTo>
                  <a:cubicBezTo>
                    <a:pt x="2" y="433"/>
                    <a:pt x="0" y="436"/>
                    <a:pt x="0" y="438"/>
                  </a:cubicBezTo>
                  <a:cubicBezTo>
                    <a:pt x="0" y="439"/>
                    <a:pt x="0" y="440"/>
                    <a:pt x="2" y="443"/>
                  </a:cubicBezTo>
                  <a:cubicBezTo>
                    <a:pt x="4" y="444"/>
                    <a:pt x="6" y="445"/>
                    <a:pt x="7" y="445"/>
                  </a:cubicBezTo>
                  <a:cubicBezTo>
                    <a:pt x="10" y="445"/>
                    <a:pt x="13" y="443"/>
                    <a:pt x="16" y="439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7"/>
                    <a:pt x="19" y="436"/>
                    <a:pt x="20" y="436"/>
                  </a:cubicBezTo>
                  <a:lnTo>
                    <a:pt x="67" y="389"/>
                  </a:lnTo>
                  <a:close/>
                  <a:moveTo>
                    <a:pt x="214" y="120"/>
                  </a:moveTo>
                  <a:cubicBezTo>
                    <a:pt x="213" y="116"/>
                    <a:pt x="214" y="109"/>
                    <a:pt x="218" y="106"/>
                  </a:cubicBezTo>
                  <a:cubicBezTo>
                    <a:pt x="237" y="85"/>
                    <a:pt x="257" y="65"/>
                    <a:pt x="279" y="44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10" y="54"/>
                    <a:pt x="312" y="63"/>
                    <a:pt x="315" y="73"/>
                  </a:cubicBezTo>
                  <a:cubicBezTo>
                    <a:pt x="316" y="76"/>
                    <a:pt x="317" y="79"/>
                    <a:pt x="317" y="82"/>
                  </a:cubicBezTo>
                  <a:cubicBezTo>
                    <a:pt x="320" y="90"/>
                    <a:pt x="322" y="99"/>
                    <a:pt x="324" y="108"/>
                  </a:cubicBezTo>
                  <a:cubicBezTo>
                    <a:pt x="326" y="115"/>
                    <a:pt x="329" y="119"/>
                    <a:pt x="337" y="121"/>
                  </a:cubicBezTo>
                  <a:cubicBezTo>
                    <a:pt x="355" y="125"/>
                    <a:pt x="373" y="130"/>
                    <a:pt x="392" y="135"/>
                  </a:cubicBezTo>
                  <a:cubicBezTo>
                    <a:pt x="400" y="137"/>
                    <a:pt x="408" y="140"/>
                    <a:pt x="416" y="142"/>
                  </a:cubicBezTo>
                  <a:cubicBezTo>
                    <a:pt x="424" y="144"/>
                    <a:pt x="424" y="144"/>
                    <a:pt x="424" y="144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380" y="187"/>
                    <a:pt x="360" y="208"/>
                    <a:pt x="339" y="228"/>
                  </a:cubicBezTo>
                  <a:cubicBezTo>
                    <a:pt x="336" y="231"/>
                    <a:pt x="331" y="231"/>
                    <a:pt x="329" y="231"/>
                  </a:cubicBezTo>
                  <a:cubicBezTo>
                    <a:pt x="328" y="231"/>
                    <a:pt x="327" y="231"/>
                    <a:pt x="325" y="231"/>
                  </a:cubicBezTo>
                  <a:cubicBezTo>
                    <a:pt x="302" y="225"/>
                    <a:pt x="274" y="218"/>
                    <a:pt x="247" y="210"/>
                  </a:cubicBezTo>
                  <a:cubicBezTo>
                    <a:pt x="242" y="208"/>
                    <a:pt x="237" y="203"/>
                    <a:pt x="235" y="197"/>
                  </a:cubicBezTo>
                  <a:cubicBezTo>
                    <a:pt x="228" y="175"/>
                    <a:pt x="222" y="150"/>
                    <a:pt x="21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09F53B0-C900-4C3C-B317-FC4CA10C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90826"/>
              <a:ext cx="2044700" cy="1970088"/>
            </a:xfrm>
            <a:custGeom>
              <a:avLst/>
              <a:gdLst>
                <a:gd name="T0" fmla="*/ 267 w 391"/>
                <a:gd name="T1" fmla="*/ 15 h 377"/>
                <a:gd name="T2" fmla="*/ 194 w 391"/>
                <a:gd name="T3" fmla="*/ 0 h 377"/>
                <a:gd name="T4" fmla="*/ 175 w 391"/>
                <a:gd name="T5" fmla="*/ 1 h 377"/>
                <a:gd name="T6" fmla="*/ 45 w 391"/>
                <a:gd name="T7" fmla="*/ 75 h 377"/>
                <a:gd name="T8" fmla="*/ 10 w 391"/>
                <a:gd name="T9" fmla="*/ 222 h 377"/>
                <a:gd name="T10" fmla="*/ 194 w 391"/>
                <a:gd name="T11" fmla="*/ 375 h 377"/>
                <a:gd name="T12" fmla="*/ 197 w 391"/>
                <a:gd name="T13" fmla="*/ 375 h 377"/>
                <a:gd name="T14" fmla="*/ 353 w 391"/>
                <a:gd name="T15" fmla="*/ 287 h 377"/>
                <a:gd name="T16" fmla="*/ 366 w 391"/>
                <a:gd name="T17" fmla="*/ 113 h 377"/>
                <a:gd name="T18" fmla="*/ 358 w 391"/>
                <a:gd name="T19" fmla="*/ 104 h 377"/>
                <a:gd name="T20" fmla="*/ 355 w 391"/>
                <a:gd name="T21" fmla="*/ 105 h 377"/>
                <a:gd name="T22" fmla="*/ 350 w 391"/>
                <a:gd name="T23" fmla="*/ 108 h 377"/>
                <a:gd name="T24" fmla="*/ 352 w 391"/>
                <a:gd name="T25" fmla="*/ 119 h 377"/>
                <a:gd name="T26" fmla="*/ 367 w 391"/>
                <a:gd name="T27" fmla="*/ 192 h 377"/>
                <a:gd name="T28" fmla="*/ 194 w 391"/>
                <a:gd name="T29" fmla="*/ 360 h 377"/>
                <a:gd name="T30" fmla="*/ 156 w 391"/>
                <a:gd name="T31" fmla="*/ 356 h 377"/>
                <a:gd name="T32" fmla="*/ 43 w 391"/>
                <a:gd name="T33" fmla="*/ 270 h 377"/>
                <a:gd name="T34" fmla="*/ 32 w 391"/>
                <a:gd name="T35" fmla="*/ 128 h 377"/>
                <a:gd name="T36" fmla="*/ 194 w 391"/>
                <a:gd name="T37" fmla="*/ 15 h 377"/>
                <a:gd name="T38" fmla="*/ 261 w 391"/>
                <a:gd name="T39" fmla="*/ 29 h 377"/>
                <a:gd name="T40" fmla="*/ 272 w 391"/>
                <a:gd name="T41" fmla="*/ 32 h 377"/>
                <a:gd name="T42" fmla="*/ 277 w 391"/>
                <a:gd name="T43" fmla="*/ 28 h 377"/>
                <a:gd name="T44" fmla="*/ 278 w 391"/>
                <a:gd name="T45" fmla="*/ 22 h 377"/>
                <a:gd name="T46" fmla="*/ 267 w 391"/>
                <a:gd name="T47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377">
                  <a:moveTo>
                    <a:pt x="267" y="15"/>
                  </a:moveTo>
                  <a:cubicBezTo>
                    <a:pt x="242" y="5"/>
                    <a:pt x="218" y="0"/>
                    <a:pt x="194" y="0"/>
                  </a:cubicBezTo>
                  <a:cubicBezTo>
                    <a:pt x="188" y="0"/>
                    <a:pt x="181" y="1"/>
                    <a:pt x="175" y="1"/>
                  </a:cubicBezTo>
                  <a:cubicBezTo>
                    <a:pt x="124" y="6"/>
                    <a:pt x="77" y="33"/>
                    <a:pt x="45" y="75"/>
                  </a:cubicBezTo>
                  <a:cubicBezTo>
                    <a:pt x="13" y="117"/>
                    <a:pt x="0" y="170"/>
                    <a:pt x="10" y="222"/>
                  </a:cubicBezTo>
                  <a:cubicBezTo>
                    <a:pt x="26" y="310"/>
                    <a:pt x="105" y="377"/>
                    <a:pt x="194" y="375"/>
                  </a:cubicBezTo>
                  <a:cubicBezTo>
                    <a:pt x="195" y="375"/>
                    <a:pt x="196" y="375"/>
                    <a:pt x="197" y="375"/>
                  </a:cubicBezTo>
                  <a:cubicBezTo>
                    <a:pt x="260" y="375"/>
                    <a:pt x="320" y="341"/>
                    <a:pt x="353" y="287"/>
                  </a:cubicBezTo>
                  <a:cubicBezTo>
                    <a:pt x="387" y="232"/>
                    <a:pt x="391" y="174"/>
                    <a:pt x="366" y="113"/>
                  </a:cubicBezTo>
                  <a:cubicBezTo>
                    <a:pt x="363" y="105"/>
                    <a:pt x="360" y="104"/>
                    <a:pt x="358" y="104"/>
                  </a:cubicBezTo>
                  <a:cubicBezTo>
                    <a:pt x="357" y="104"/>
                    <a:pt x="356" y="104"/>
                    <a:pt x="355" y="105"/>
                  </a:cubicBezTo>
                  <a:cubicBezTo>
                    <a:pt x="351" y="106"/>
                    <a:pt x="351" y="108"/>
                    <a:pt x="350" y="108"/>
                  </a:cubicBezTo>
                  <a:cubicBezTo>
                    <a:pt x="350" y="110"/>
                    <a:pt x="350" y="114"/>
                    <a:pt x="352" y="119"/>
                  </a:cubicBezTo>
                  <a:cubicBezTo>
                    <a:pt x="363" y="143"/>
                    <a:pt x="368" y="168"/>
                    <a:pt x="367" y="192"/>
                  </a:cubicBezTo>
                  <a:cubicBezTo>
                    <a:pt x="364" y="286"/>
                    <a:pt x="288" y="360"/>
                    <a:pt x="194" y="360"/>
                  </a:cubicBezTo>
                  <a:cubicBezTo>
                    <a:pt x="181" y="360"/>
                    <a:pt x="168" y="359"/>
                    <a:pt x="156" y="356"/>
                  </a:cubicBezTo>
                  <a:cubicBezTo>
                    <a:pt x="108" y="346"/>
                    <a:pt x="67" y="314"/>
                    <a:pt x="43" y="270"/>
                  </a:cubicBezTo>
                  <a:cubicBezTo>
                    <a:pt x="18" y="225"/>
                    <a:pt x="15" y="174"/>
                    <a:pt x="32" y="128"/>
                  </a:cubicBezTo>
                  <a:cubicBezTo>
                    <a:pt x="59" y="60"/>
                    <a:pt x="122" y="15"/>
                    <a:pt x="194" y="15"/>
                  </a:cubicBezTo>
                  <a:cubicBezTo>
                    <a:pt x="217" y="15"/>
                    <a:pt x="239" y="20"/>
                    <a:pt x="261" y="29"/>
                  </a:cubicBezTo>
                  <a:cubicBezTo>
                    <a:pt x="265" y="30"/>
                    <a:pt x="269" y="32"/>
                    <a:pt x="272" y="32"/>
                  </a:cubicBezTo>
                  <a:cubicBezTo>
                    <a:pt x="273" y="32"/>
                    <a:pt x="275" y="32"/>
                    <a:pt x="277" y="28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6" y="19"/>
                    <a:pt x="271" y="17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4FD267-3F91-4DCE-AE17-82415D8DF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7222" y="2001123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4AA38FE-FA26-4873-8ED9-89D75AEC7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222" y="2925585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836453-38ED-4E2E-86A5-273FDADC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7222" y="3850047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CF430B-AECD-497D-BA0D-8E332DC17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7222" y="4774510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</p:spTree>
    <p:extLst>
      <p:ext uri="{BB962C8B-B14F-4D97-AF65-F5344CB8AC3E}">
        <p14:creationId xmlns:p14="http://schemas.microsoft.com/office/powerpoint/2010/main" val="105604622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&amp;B Sal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D8BDA4-5E00-481D-A3BE-2E08EABFA032}"/>
              </a:ext>
            </a:extLst>
          </p:cNvPr>
          <p:cNvSpPr/>
          <p:nvPr/>
        </p:nvSpPr>
        <p:spPr>
          <a:xfrm>
            <a:off x="83061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Food and beverage data slide. </a:t>
            </a:r>
            <a:br>
              <a:rPr lang="en-US" dirty="0"/>
            </a:br>
            <a:r>
              <a:rPr lang="en-US" dirty="0"/>
              <a:t>Swap out brand logos as needed.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6DBD-889E-48D6-8D7A-70581F05C712}"/>
              </a:ext>
            </a:extLst>
          </p:cNvPr>
          <p:cNvSpPr/>
          <p:nvPr/>
        </p:nvSpPr>
        <p:spPr>
          <a:xfrm>
            <a:off x="541769" y="1856900"/>
            <a:ext cx="8446109" cy="4239099"/>
          </a:xfrm>
          <a:prstGeom prst="roundRect">
            <a:avLst>
              <a:gd name="adj" fmla="val 5579"/>
            </a:avLst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CBFC-561D-4A7A-92F8-278572BE7B14}"/>
              </a:ext>
            </a:extLst>
          </p:cNvPr>
          <p:cNvSpPr txBox="1"/>
          <p:nvPr/>
        </p:nvSpPr>
        <p:spPr>
          <a:xfrm>
            <a:off x="3052210" y="1649109"/>
            <a:ext cx="34252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PREMIUM SEGMENT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07F19-2CBD-412C-A717-D9A853797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077" y="2359859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Organic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2167B18-BC27-49B9-A787-2C1EA5D3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1913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Natural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04695D2-C9EE-45A3-85FB-47480D562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4452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4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Specialty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2B336C9F-82D9-4903-BB7D-650E4DA96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297" y="23725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Conventional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7976C0-1383-4648-A265-6140C675B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3541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E5B-88C4-4B3B-9D80-BAFB574C4F11}"/>
              </a:ext>
            </a:extLst>
          </p:cNvPr>
          <p:cNvSpPr/>
          <p:nvPr/>
        </p:nvSpPr>
        <p:spPr>
          <a:xfrm>
            <a:off x="1280341" y="3486381"/>
            <a:ext cx="1570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CCE67-75C4-480E-A397-8CC2648095B2}"/>
              </a:ext>
            </a:extLst>
          </p:cNvPr>
          <p:cNvSpPr/>
          <p:nvPr/>
        </p:nvSpPr>
        <p:spPr>
          <a:xfrm>
            <a:off x="1187343" y="4352396"/>
            <a:ext cx="175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1A43D6B-CCED-4F50-A93B-849BABB7B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3377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D8A6BD-B3D4-498B-8287-B3E0803FC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3377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263D3-DBDC-42F1-819D-036B30008635}"/>
              </a:ext>
            </a:extLst>
          </p:cNvPr>
          <p:cNvSpPr/>
          <p:nvPr/>
        </p:nvSpPr>
        <p:spPr>
          <a:xfrm>
            <a:off x="3960177" y="3486381"/>
            <a:ext cx="1570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63A10-0890-4A09-8CC4-91226204C8EF}"/>
              </a:ext>
            </a:extLst>
          </p:cNvPr>
          <p:cNvSpPr/>
          <p:nvPr/>
        </p:nvSpPr>
        <p:spPr>
          <a:xfrm>
            <a:off x="3867179" y="4352396"/>
            <a:ext cx="175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E250EE-39E6-414A-A8DC-A8BA4AEC9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916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FDAD8AD-7298-4934-B4BF-1FA9D9BA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5916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B7BB4-07A0-45AC-97BF-72BFD3570F9D}"/>
              </a:ext>
            </a:extLst>
          </p:cNvPr>
          <p:cNvSpPr/>
          <p:nvPr/>
        </p:nvSpPr>
        <p:spPr>
          <a:xfrm>
            <a:off x="6652716" y="3486381"/>
            <a:ext cx="1570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F6A74A-669A-446D-9F1F-626FE04685C1}"/>
              </a:ext>
            </a:extLst>
          </p:cNvPr>
          <p:cNvSpPr/>
          <p:nvPr/>
        </p:nvSpPr>
        <p:spPr>
          <a:xfrm>
            <a:off x="6559718" y="4352396"/>
            <a:ext cx="175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C5B1783-C94F-4B6C-9EEB-39D59A240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8760" y="31518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AC3193-0D29-4464-9D52-E7BA80FD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760" y="39888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B0E5F-2045-4869-A74D-FA58231DCEF0}"/>
              </a:ext>
            </a:extLst>
          </p:cNvPr>
          <p:cNvSpPr/>
          <p:nvPr/>
        </p:nvSpPr>
        <p:spPr>
          <a:xfrm>
            <a:off x="9795560" y="3499080"/>
            <a:ext cx="15700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38ABEB-A7CE-438B-846F-7FD70F97233C}"/>
              </a:ext>
            </a:extLst>
          </p:cNvPr>
          <p:cNvSpPr/>
          <p:nvPr/>
        </p:nvSpPr>
        <p:spPr>
          <a:xfrm>
            <a:off x="9702562" y="4365096"/>
            <a:ext cx="175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A7756B6-FDC5-4BD5-8EEF-B86B980C6E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541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566E7AB-C9A7-4A0C-9B83-9CFB9A29EB40}"/>
              </a:ext>
            </a:extLst>
          </p:cNvPr>
          <p:cNvSpPr/>
          <p:nvPr/>
        </p:nvSpPr>
        <p:spPr>
          <a:xfrm>
            <a:off x="3510449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C04F5E-AF9F-4B0A-BDBA-410EFA0F2181}"/>
              </a:ext>
            </a:extLst>
          </p:cNvPr>
          <p:cNvSpPr/>
          <p:nvPr/>
        </p:nvSpPr>
        <p:spPr>
          <a:xfrm>
            <a:off x="6202988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3C0853-9CC8-410F-BFD1-084382CEB813}"/>
              </a:ext>
            </a:extLst>
          </p:cNvPr>
          <p:cNvSpPr/>
          <p:nvPr/>
        </p:nvSpPr>
        <p:spPr>
          <a:xfrm>
            <a:off x="934583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66B8ADA0-6221-4B54-B418-E855825087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8837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ustom w/fun background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30B0E-9F19-420A-819D-A7F68461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5"/>
          <a:stretch/>
        </p:blipFill>
        <p:spPr>
          <a:xfrm>
            <a:off x="421" y="5206252"/>
            <a:ext cx="12191580" cy="1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800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 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24BD5-17AF-48E1-98E7-D3405D08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C64C7-7802-4BBA-A608-E1624655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604130" y="2862977"/>
            <a:ext cx="1968872" cy="113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99" y="5432497"/>
            <a:ext cx="9423401" cy="109530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add title or caption for video or supporting audio clip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346C6-50DB-4377-9D20-55FC8C6E4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9699" y="558800"/>
            <a:ext cx="9423400" cy="4822896"/>
          </a:xfrm>
          <a:prstGeom prst="roundRect">
            <a:avLst>
              <a:gd name="adj" fmla="val 3425"/>
            </a:avLst>
          </a:prstGeom>
          <a:solidFill>
            <a:schemeClr val="bg1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159675395">
                  <a:custGeom>
                    <a:avLst/>
                    <a:gdLst>
                      <a:gd name="connsiteX0" fmla="*/ 0 w 9420946"/>
                      <a:gd name="connsiteY0" fmla="*/ 165184 h 4822896"/>
                      <a:gd name="connsiteX1" fmla="*/ 165184 w 9420946"/>
                      <a:gd name="connsiteY1" fmla="*/ 0 h 4822896"/>
                      <a:gd name="connsiteX2" fmla="*/ 460628 w 9420946"/>
                      <a:gd name="connsiteY2" fmla="*/ 0 h 4822896"/>
                      <a:gd name="connsiteX3" fmla="*/ 1028789 w 9420946"/>
                      <a:gd name="connsiteY3" fmla="*/ 0 h 4822896"/>
                      <a:gd name="connsiteX4" fmla="*/ 1687856 w 9420946"/>
                      <a:gd name="connsiteY4" fmla="*/ 0 h 4822896"/>
                      <a:gd name="connsiteX5" fmla="*/ 2256017 w 9420946"/>
                      <a:gd name="connsiteY5" fmla="*/ 0 h 4822896"/>
                      <a:gd name="connsiteX6" fmla="*/ 2551461 w 9420946"/>
                      <a:gd name="connsiteY6" fmla="*/ 0 h 4822896"/>
                      <a:gd name="connsiteX7" fmla="*/ 2846905 w 9420946"/>
                      <a:gd name="connsiteY7" fmla="*/ 0 h 4822896"/>
                      <a:gd name="connsiteX8" fmla="*/ 3142348 w 9420946"/>
                      <a:gd name="connsiteY8" fmla="*/ 0 h 4822896"/>
                      <a:gd name="connsiteX9" fmla="*/ 3801415 w 9420946"/>
                      <a:gd name="connsiteY9" fmla="*/ 0 h 4822896"/>
                      <a:gd name="connsiteX10" fmla="*/ 4278671 w 9420946"/>
                      <a:gd name="connsiteY10" fmla="*/ 0 h 4822896"/>
                      <a:gd name="connsiteX11" fmla="*/ 4665020 w 9420946"/>
                      <a:gd name="connsiteY11" fmla="*/ 0 h 4822896"/>
                      <a:gd name="connsiteX12" fmla="*/ 5233181 w 9420946"/>
                      <a:gd name="connsiteY12" fmla="*/ 0 h 4822896"/>
                      <a:gd name="connsiteX13" fmla="*/ 5801342 w 9420946"/>
                      <a:gd name="connsiteY13" fmla="*/ 0 h 4822896"/>
                      <a:gd name="connsiteX14" fmla="*/ 6369503 w 9420946"/>
                      <a:gd name="connsiteY14" fmla="*/ 0 h 4822896"/>
                      <a:gd name="connsiteX15" fmla="*/ 6755853 w 9420946"/>
                      <a:gd name="connsiteY15" fmla="*/ 0 h 4822896"/>
                      <a:gd name="connsiteX16" fmla="*/ 7142203 w 9420946"/>
                      <a:gd name="connsiteY16" fmla="*/ 0 h 4822896"/>
                      <a:gd name="connsiteX17" fmla="*/ 7528552 w 9420946"/>
                      <a:gd name="connsiteY17" fmla="*/ 0 h 4822896"/>
                      <a:gd name="connsiteX18" fmla="*/ 8187619 w 9420946"/>
                      <a:gd name="connsiteY18" fmla="*/ 0 h 4822896"/>
                      <a:gd name="connsiteX19" fmla="*/ 8573969 w 9420946"/>
                      <a:gd name="connsiteY19" fmla="*/ 0 h 4822896"/>
                      <a:gd name="connsiteX20" fmla="*/ 9255762 w 9420946"/>
                      <a:gd name="connsiteY20" fmla="*/ 0 h 4822896"/>
                      <a:gd name="connsiteX21" fmla="*/ 9420946 w 9420946"/>
                      <a:gd name="connsiteY21" fmla="*/ 165184 h 4822896"/>
                      <a:gd name="connsiteX22" fmla="*/ 9420946 w 9420946"/>
                      <a:gd name="connsiteY22" fmla="*/ 771675 h 4822896"/>
                      <a:gd name="connsiteX23" fmla="*/ 9420946 w 9420946"/>
                      <a:gd name="connsiteY23" fmla="*/ 1243391 h 4822896"/>
                      <a:gd name="connsiteX24" fmla="*/ 9420946 w 9420946"/>
                      <a:gd name="connsiteY24" fmla="*/ 1804957 h 4822896"/>
                      <a:gd name="connsiteX25" fmla="*/ 9420946 w 9420946"/>
                      <a:gd name="connsiteY25" fmla="*/ 2321597 h 4822896"/>
                      <a:gd name="connsiteX26" fmla="*/ 9420946 w 9420946"/>
                      <a:gd name="connsiteY26" fmla="*/ 2883163 h 4822896"/>
                      <a:gd name="connsiteX27" fmla="*/ 9420946 w 9420946"/>
                      <a:gd name="connsiteY27" fmla="*/ 3444729 h 4822896"/>
                      <a:gd name="connsiteX28" fmla="*/ 9420946 w 9420946"/>
                      <a:gd name="connsiteY28" fmla="*/ 3871520 h 4822896"/>
                      <a:gd name="connsiteX29" fmla="*/ 9420946 w 9420946"/>
                      <a:gd name="connsiteY29" fmla="*/ 4657712 h 4822896"/>
                      <a:gd name="connsiteX30" fmla="*/ 9255762 w 9420946"/>
                      <a:gd name="connsiteY30" fmla="*/ 4822896 h 4822896"/>
                      <a:gd name="connsiteX31" fmla="*/ 8687601 w 9420946"/>
                      <a:gd name="connsiteY31" fmla="*/ 4822896 h 4822896"/>
                      <a:gd name="connsiteX32" fmla="*/ 8301251 w 9420946"/>
                      <a:gd name="connsiteY32" fmla="*/ 4822896 h 4822896"/>
                      <a:gd name="connsiteX33" fmla="*/ 7914902 w 9420946"/>
                      <a:gd name="connsiteY33" fmla="*/ 4822896 h 4822896"/>
                      <a:gd name="connsiteX34" fmla="*/ 7619458 w 9420946"/>
                      <a:gd name="connsiteY34" fmla="*/ 4822896 h 4822896"/>
                      <a:gd name="connsiteX35" fmla="*/ 7142203 w 9420946"/>
                      <a:gd name="connsiteY35" fmla="*/ 4822896 h 4822896"/>
                      <a:gd name="connsiteX36" fmla="*/ 6755853 w 9420946"/>
                      <a:gd name="connsiteY36" fmla="*/ 4822896 h 4822896"/>
                      <a:gd name="connsiteX37" fmla="*/ 6460409 w 9420946"/>
                      <a:gd name="connsiteY37" fmla="*/ 4822896 h 4822896"/>
                      <a:gd name="connsiteX38" fmla="*/ 5801342 w 9420946"/>
                      <a:gd name="connsiteY38" fmla="*/ 4822896 h 4822896"/>
                      <a:gd name="connsiteX39" fmla="*/ 5505899 w 9420946"/>
                      <a:gd name="connsiteY39" fmla="*/ 4822896 h 4822896"/>
                      <a:gd name="connsiteX40" fmla="*/ 4846832 w 9420946"/>
                      <a:gd name="connsiteY40" fmla="*/ 4822896 h 4822896"/>
                      <a:gd name="connsiteX41" fmla="*/ 4096859 w 9420946"/>
                      <a:gd name="connsiteY41" fmla="*/ 4822896 h 4822896"/>
                      <a:gd name="connsiteX42" fmla="*/ 3528698 w 9420946"/>
                      <a:gd name="connsiteY42" fmla="*/ 4822896 h 4822896"/>
                      <a:gd name="connsiteX43" fmla="*/ 3233254 w 9420946"/>
                      <a:gd name="connsiteY43" fmla="*/ 4822896 h 4822896"/>
                      <a:gd name="connsiteX44" fmla="*/ 2483281 w 9420946"/>
                      <a:gd name="connsiteY44" fmla="*/ 4822896 h 4822896"/>
                      <a:gd name="connsiteX45" fmla="*/ 1733309 w 9420946"/>
                      <a:gd name="connsiteY45" fmla="*/ 4822896 h 4822896"/>
                      <a:gd name="connsiteX46" fmla="*/ 1074242 w 9420946"/>
                      <a:gd name="connsiteY46" fmla="*/ 4822896 h 4822896"/>
                      <a:gd name="connsiteX47" fmla="*/ 165184 w 9420946"/>
                      <a:gd name="connsiteY47" fmla="*/ 4822896 h 4822896"/>
                      <a:gd name="connsiteX48" fmla="*/ 0 w 9420946"/>
                      <a:gd name="connsiteY48" fmla="*/ 4657712 h 4822896"/>
                      <a:gd name="connsiteX49" fmla="*/ 0 w 9420946"/>
                      <a:gd name="connsiteY49" fmla="*/ 4185997 h 4822896"/>
                      <a:gd name="connsiteX50" fmla="*/ 0 w 9420946"/>
                      <a:gd name="connsiteY50" fmla="*/ 3624431 h 4822896"/>
                      <a:gd name="connsiteX51" fmla="*/ 0 w 9420946"/>
                      <a:gd name="connsiteY51" fmla="*/ 3017939 h 4822896"/>
                      <a:gd name="connsiteX52" fmla="*/ 0 w 9420946"/>
                      <a:gd name="connsiteY52" fmla="*/ 2411448 h 4822896"/>
                      <a:gd name="connsiteX53" fmla="*/ 0 w 9420946"/>
                      <a:gd name="connsiteY53" fmla="*/ 1760031 h 4822896"/>
                      <a:gd name="connsiteX54" fmla="*/ 0 w 9420946"/>
                      <a:gd name="connsiteY54" fmla="*/ 1198465 h 4822896"/>
                      <a:gd name="connsiteX55" fmla="*/ 0 w 9420946"/>
                      <a:gd name="connsiteY55" fmla="*/ 771675 h 4822896"/>
                      <a:gd name="connsiteX56" fmla="*/ 0 w 9420946"/>
                      <a:gd name="connsiteY56" fmla="*/ 165184 h 48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420946" h="4822896" fill="none" extrusionOk="0">
                        <a:moveTo>
                          <a:pt x="0" y="165184"/>
                        </a:moveTo>
                        <a:cubicBezTo>
                          <a:pt x="-4068" y="65954"/>
                          <a:pt x="82732" y="9407"/>
                          <a:pt x="165184" y="0"/>
                        </a:cubicBezTo>
                        <a:cubicBezTo>
                          <a:pt x="285637" y="-451"/>
                          <a:pt x="331698" y="9428"/>
                          <a:pt x="460628" y="0"/>
                        </a:cubicBezTo>
                        <a:cubicBezTo>
                          <a:pt x="589558" y="-9428"/>
                          <a:pt x="874725" y="64004"/>
                          <a:pt x="1028789" y="0"/>
                        </a:cubicBezTo>
                        <a:cubicBezTo>
                          <a:pt x="1182853" y="-64004"/>
                          <a:pt x="1521361" y="21393"/>
                          <a:pt x="1687856" y="0"/>
                        </a:cubicBezTo>
                        <a:cubicBezTo>
                          <a:pt x="1854351" y="-21393"/>
                          <a:pt x="2023693" y="2806"/>
                          <a:pt x="2256017" y="0"/>
                        </a:cubicBezTo>
                        <a:cubicBezTo>
                          <a:pt x="2488341" y="-2806"/>
                          <a:pt x="2411043" y="14468"/>
                          <a:pt x="2551461" y="0"/>
                        </a:cubicBezTo>
                        <a:cubicBezTo>
                          <a:pt x="2691879" y="-14468"/>
                          <a:pt x="2709662" y="25707"/>
                          <a:pt x="2846905" y="0"/>
                        </a:cubicBezTo>
                        <a:cubicBezTo>
                          <a:pt x="2984148" y="-25707"/>
                          <a:pt x="3021343" y="14129"/>
                          <a:pt x="3142348" y="0"/>
                        </a:cubicBezTo>
                        <a:cubicBezTo>
                          <a:pt x="3263353" y="-14129"/>
                          <a:pt x="3617606" y="13356"/>
                          <a:pt x="3801415" y="0"/>
                        </a:cubicBezTo>
                        <a:cubicBezTo>
                          <a:pt x="3985224" y="-13356"/>
                          <a:pt x="4178912" y="45617"/>
                          <a:pt x="4278671" y="0"/>
                        </a:cubicBezTo>
                        <a:cubicBezTo>
                          <a:pt x="4378430" y="-45617"/>
                          <a:pt x="4576005" y="37076"/>
                          <a:pt x="4665020" y="0"/>
                        </a:cubicBezTo>
                        <a:cubicBezTo>
                          <a:pt x="4754035" y="-37076"/>
                          <a:pt x="4951167" y="65823"/>
                          <a:pt x="5233181" y="0"/>
                        </a:cubicBezTo>
                        <a:cubicBezTo>
                          <a:pt x="5515195" y="-65823"/>
                          <a:pt x="5521781" y="35717"/>
                          <a:pt x="5801342" y="0"/>
                        </a:cubicBezTo>
                        <a:cubicBezTo>
                          <a:pt x="6080903" y="-35717"/>
                          <a:pt x="6207514" y="19517"/>
                          <a:pt x="6369503" y="0"/>
                        </a:cubicBezTo>
                        <a:cubicBezTo>
                          <a:pt x="6531492" y="-19517"/>
                          <a:pt x="6641812" y="41318"/>
                          <a:pt x="6755853" y="0"/>
                        </a:cubicBezTo>
                        <a:cubicBezTo>
                          <a:pt x="6869894" y="-41318"/>
                          <a:pt x="6950045" y="43704"/>
                          <a:pt x="7142203" y="0"/>
                        </a:cubicBezTo>
                        <a:cubicBezTo>
                          <a:pt x="7334361" y="-43704"/>
                          <a:pt x="7430552" y="17943"/>
                          <a:pt x="7528552" y="0"/>
                        </a:cubicBezTo>
                        <a:cubicBezTo>
                          <a:pt x="7626552" y="-17943"/>
                          <a:pt x="7986436" y="63993"/>
                          <a:pt x="8187619" y="0"/>
                        </a:cubicBezTo>
                        <a:cubicBezTo>
                          <a:pt x="8388802" y="-63993"/>
                          <a:pt x="8491387" y="17820"/>
                          <a:pt x="8573969" y="0"/>
                        </a:cubicBezTo>
                        <a:cubicBezTo>
                          <a:pt x="8656551" y="-17820"/>
                          <a:pt x="8948036" y="2137"/>
                          <a:pt x="9255762" y="0"/>
                        </a:cubicBezTo>
                        <a:cubicBezTo>
                          <a:pt x="9343458" y="1182"/>
                          <a:pt x="9418170" y="83677"/>
                          <a:pt x="9420946" y="165184"/>
                        </a:cubicBezTo>
                        <a:cubicBezTo>
                          <a:pt x="9424270" y="386299"/>
                          <a:pt x="9358311" y="607940"/>
                          <a:pt x="9420946" y="771675"/>
                        </a:cubicBezTo>
                        <a:cubicBezTo>
                          <a:pt x="9483581" y="935410"/>
                          <a:pt x="9408118" y="1084026"/>
                          <a:pt x="9420946" y="1243391"/>
                        </a:cubicBezTo>
                        <a:cubicBezTo>
                          <a:pt x="9433774" y="1402756"/>
                          <a:pt x="9412641" y="1588442"/>
                          <a:pt x="9420946" y="1804957"/>
                        </a:cubicBezTo>
                        <a:cubicBezTo>
                          <a:pt x="9429251" y="2021472"/>
                          <a:pt x="9401348" y="2087764"/>
                          <a:pt x="9420946" y="2321597"/>
                        </a:cubicBezTo>
                        <a:cubicBezTo>
                          <a:pt x="9440544" y="2555430"/>
                          <a:pt x="9420068" y="2632451"/>
                          <a:pt x="9420946" y="2883163"/>
                        </a:cubicBezTo>
                        <a:cubicBezTo>
                          <a:pt x="9421824" y="3133875"/>
                          <a:pt x="9412703" y="3328473"/>
                          <a:pt x="9420946" y="3444729"/>
                        </a:cubicBezTo>
                        <a:cubicBezTo>
                          <a:pt x="9429189" y="3560985"/>
                          <a:pt x="9393939" y="3721559"/>
                          <a:pt x="9420946" y="3871520"/>
                        </a:cubicBezTo>
                        <a:cubicBezTo>
                          <a:pt x="9447953" y="4021481"/>
                          <a:pt x="9367660" y="4368081"/>
                          <a:pt x="9420946" y="4657712"/>
                        </a:cubicBezTo>
                        <a:cubicBezTo>
                          <a:pt x="9410488" y="4749313"/>
                          <a:pt x="9340731" y="4830091"/>
                          <a:pt x="9255762" y="4822896"/>
                        </a:cubicBezTo>
                        <a:cubicBezTo>
                          <a:pt x="9125663" y="4857387"/>
                          <a:pt x="8928992" y="4786172"/>
                          <a:pt x="8687601" y="4822896"/>
                        </a:cubicBezTo>
                        <a:cubicBezTo>
                          <a:pt x="8446210" y="4859620"/>
                          <a:pt x="8410713" y="4784585"/>
                          <a:pt x="8301251" y="4822896"/>
                        </a:cubicBezTo>
                        <a:cubicBezTo>
                          <a:pt x="8191789" y="4861207"/>
                          <a:pt x="8044098" y="4801334"/>
                          <a:pt x="7914902" y="4822896"/>
                        </a:cubicBezTo>
                        <a:cubicBezTo>
                          <a:pt x="7785706" y="4844458"/>
                          <a:pt x="7753572" y="4797899"/>
                          <a:pt x="7619458" y="4822896"/>
                        </a:cubicBezTo>
                        <a:cubicBezTo>
                          <a:pt x="7485344" y="4847893"/>
                          <a:pt x="7380324" y="4799621"/>
                          <a:pt x="7142203" y="4822896"/>
                        </a:cubicBezTo>
                        <a:cubicBezTo>
                          <a:pt x="6904083" y="4846171"/>
                          <a:pt x="6938472" y="4806129"/>
                          <a:pt x="6755853" y="4822896"/>
                        </a:cubicBezTo>
                        <a:cubicBezTo>
                          <a:pt x="6573234" y="4839663"/>
                          <a:pt x="6567415" y="4822128"/>
                          <a:pt x="6460409" y="4822896"/>
                        </a:cubicBezTo>
                        <a:cubicBezTo>
                          <a:pt x="6353403" y="4823664"/>
                          <a:pt x="5988593" y="4744202"/>
                          <a:pt x="5801342" y="4822896"/>
                        </a:cubicBezTo>
                        <a:cubicBezTo>
                          <a:pt x="5614091" y="4901590"/>
                          <a:pt x="5586869" y="4816072"/>
                          <a:pt x="5505899" y="4822896"/>
                        </a:cubicBezTo>
                        <a:cubicBezTo>
                          <a:pt x="5424929" y="4829720"/>
                          <a:pt x="5154155" y="4784191"/>
                          <a:pt x="4846832" y="4822896"/>
                        </a:cubicBezTo>
                        <a:cubicBezTo>
                          <a:pt x="4539509" y="4861601"/>
                          <a:pt x="4315766" y="4797846"/>
                          <a:pt x="4096859" y="4822896"/>
                        </a:cubicBezTo>
                        <a:cubicBezTo>
                          <a:pt x="3877952" y="4847946"/>
                          <a:pt x="3749436" y="4764826"/>
                          <a:pt x="3528698" y="4822896"/>
                        </a:cubicBezTo>
                        <a:cubicBezTo>
                          <a:pt x="3307960" y="4880966"/>
                          <a:pt x="3308218" y="4792109"/>
                          <a:pt x="3233254" y="4822896"/>
                        </a:cubicBezTo>
                        <a:cubicBezTo>
                          <a:pt x="3158290" y="4853683"/>
                          <a:pt x="2740373" y="4797824"/>
                          <a:pt x="2483281" y="4822896"/>
                        </a:cubicBezTo>
                        <a:cubicBezTo>
                          <a:pt x="2226189" y="4847968"/>
                          <a:pt x="1929028" y="4743698"/>
                          <a:pt x="1733309" y="4822896"/>
                        </a:cubicBezTo>
                        <a:cubicBezTo>
                          <a:pt x="1537590" y="4902094"/>
                          <a:pt x="1401561" y="4802032"/>
                          <a:pt x="1074242" y="4822896"/>
                        </a:cubicBezTo>
                        <a:cubicBezTo>
                          <a:pt x="746923" y="4843760"/>
                          <a:pt x="406673" y="4804806"/>
                          <a:pt x="165184" y="4822896"/>
                        </a:cubicBezTo>
                        <a:cubicBezTo>
                          <a:pt x="76002" y="4844273"/>
                          <a:pt x="3799" y="4741476"/>
                          <a:pt x="0" y="4657712"/>
                        </a:cubicBezTo>
                        <a:cubicBezTo>
                          <a:pt x="-19772" y="4524475"/>
                          <a:pt x="15573" y="4399552"/>
                          <a:pt x="0" y="4185997"/>
                        </a:cubicBezTo>
                        <a:cubicBezTo>
                          <a:pt x="-15573" y="3972443"/>
                          <a:pt x="10326" y="3837238"/>
                          <a:pt x="0" y="3624431"/>
                        </a:cubicBezTo>
                        <a:cubicBezTo>
                          <a:pt x="-10326" y="3411624"/>
                          <a:pt x="1579" y="3294263"/>
                          <a:pt x="0" y="3017939"/>
                        </a:cubicBezTo>
                        <a:cubicBezTo>
                          <a:pt x="-1579" y="2741615"/>
                          <a:pt x="62108" y="2622171"/>
                          <a:pt x="0" y="2411448"/>
                        </a:cubicBezTo>
                        <a:cubicBezTo>
                          <a:pt x="-62108" y="2200725"/>
                          <a:pt x="65898" y="1952074"/>
                          <a:pt x="0" y="1760031"/>
                        </a:cubicBezTo>
                        <a:cubicBezTo>
                          <a:pt x="-65898" y="1567988"/>
                          <a:pt x="34976" y="1327636"/>
                          <a:pt x="0" y="1198465"/>
                        </a:cubicBezTo>
                        <a:cubicBezTo>
                          <a:pt x="-34976" y="1069294"/>
                          <a:pt x="4440" y="957668"/>
                          <a:pt x="0" y="771675"/>
                        </a:cubicBezTo>
                        <a:cubicBezTo>
                          <a:pt x="-4440" y="585682"/>
                          <a:pt x="69221" y="418078"/>
                          <a:pt x="0" y="165184"/>
                        </a:cubicBezTo>
                        <a:close/>
                      </a:path>
                      <a:path w="9420946" h="4822896" stroke="0" extrusionOk="0">
                        <a:moveTo>
                          <a:pt x="0" y="165184"/>
                        </a:moveTo>
                        <a:cubicBezTo>
                          <a:pt x="18206" y="75868"/>
                          <a:pt x="65442" y="-19904"/>
                          <a:pt x="165184" y="0"/>
                        </a:cubicBezTo>
                        <a:cubicBezTo>
                          <a:pt x="488498" y="-65438"/>
                          <a:pt x="672049" y="76199"/>
                          <a:pt x="915157" y="0"/>
                        </a:cubicBezTo>
                        <a:cubicBezTo>
                          <a:pt x="1158265" y="-76199"/>
                          <a:pt x="1396934" y="8269"/>
                          <a:pt x="1574224" y="0"/>
                        </a:cubicBezTo>
                        <a:cubicBezTo>
                          <a:pt x="1751514" y="-8269"/>
                          <a:pt x="1938026" y="17811"/>
                          <a:pt x="2233290" y="0"/>
                        </a:cubicBezTo>
                        <a:cubicBezTo>
                          <a:pt x="2528554" y="-17811"/>
                          <a:pt x="2602622" y="48658"/>
                          <a:pt x="2801452" y="0"/>
                        </a:cubicBezTo>
                        <a:cubicBezTo>
                          <a:pt x="3000282" y="-48658"/>
                          <a:pt x="2997202" y="1790"/>
                          <a:pt x="3096895" y="0"/>
                        </a:cubicBezTo>
                        <a:cubicBezTo>
                          <a:pt x="3196588" y="-1790"/>
                          <a:pt x="3261883" y="24131"/>
                          <a:pt x="3392339" y="0"/>
                        </a:cubicBezTo>
                        <a:cubicBezTo>
                          <a:pt x="3522795" y="-24131"/>
                          <a:pt x="3597208" y="31552"/>
                          <a:pt x="3687783" y="0"/>
                        </a:cubicBezTo>
                        <a:cubicBezTo>
                          <a:pt x="3778358" y="-31552"/>
                          <a:pt x="3904609" y="46"/>
                          <a:pt x="3983227" y="0"/>
                        </a:cubicBezTo>
                        <a:cubicBezTo>
                          <a:pt x="4061845" y="-46"/>
                          <a:pt x="4465854" y="35559"/>
                          <a:pt x="4733199" y="0"/>
                        </a:cubicBezTo>
                        <a:cubicBezTo>
                          <a:pt x="5000544" y="-35559"/>
                          <a:pt x="4953930" y="23788"/>
                          <a:pt x="5028643" y="0"/>
                        </a:cubicBezTo>
                        <a:cubicBezTo>
                          <a:pt x="5103356" y="-23788"/>
                          <a:pt x="5358256" y="47647"/>
                          <a:pt x="5687710" y="0"/>
                        </a:cubicBezTo>
                        <a:cubicBezTo>
                          <a:pt x="6017164" y="-47647"/>
                          <a:pt x="6039593" y="13019"/>
                          <a:pt x="6164965" y="0"/>
                        </a:cubicBezTo>
                        <a:cubicBezTo>
                          <a:pt x="6290338" y="-13019"/>
                          <a:pt x="6660061" y="61979"/>
                          <a:pt x="6914938" y="0"/>
                        </a:cubicBezTo>
                        <a:cubicBezTo>
                          <a:pt x="7169815" y="-61979"/>
                          <a:pt x="7163923" y="36241"/>
                          <a:pt x="7392194" y="0"/>
                        </a:cubicBezTo>
                        <a:cubicBezTo>
                          <a:pt x="7620465" y="-36241"/>
                          <a:pt x="7927896" y="21749"/>
                          <a:pt x="8142166" y="0"/>
                        </a:cubicBezTo>
                        <a:cubicBezTo>
                          <a:pt x="8356436" y="-21749"/>
                          <a:pt x="8348646" y="15990"/>
                          <a:pt x="8437610" y="0"/>
                        </a:cubicBezTo>
                        <a:cubicBezTo>
                          <a:pt x="8526574" y="-15990"/>
                          <a:pt x="9069458" y="13982"/>
                          <a:pt x="9255762" y="0"/>
                        </a:cubicBezTo>
                        <a:cubicBezTo>
                          <a:pt x="9341782" y="12734"/>
                          <a:pt x="9397668" y="62260"/>
                          <a:pt x="9420946" y="165184"/>
                        </a:cubicBezTo>
                        <a:cubicBezTo>
                          <a:pt x="9447063" y="297848"/>
                          <a:pt x="9420203" y="549447"/>
                          <a:pt x="9420946" y="681825"/>
                        </a:cubicBezTo>
                        <a:cubicBezTo>
                          <a:pt x="9421689" y="814203"/>
                          <a:pt x="9412164" y="1021978"/>
                          <a:pt x="9420946" y="1243391"/>
                        </a:cubicBezTo>
                        <a:cubicBezTo>
                          <a:pt x="9429728" y="1464804"/>
                          <a:pt x="9418007" y="1562724"/>
                          <a:pt x="9420946" y="1670181"/>
                        </a:cubicBezTo>
                        <a:cubicBezTo>
                          <a:pt x="9423885" y="1777638"/>
                          <a:pt x="9397090" y="1997691"/>
                          <a:pt x="9420946" y="2231747"/>
                        </a:cubicBezTo>
                        <a:cubicBezTo>
                          <a:pt x="9444802" y="2465803"/>
                          <a:pt x="9382580" y="2558210"/>
                          <a:pt x="9420946" y="2658537"/>
                        </a:cubicBezTo>
                        <a:cubicBezTo>
                          <a:pt x="9459312" y="2758864"/>
                          <a:pt x="9405873" y="2969255"/>
                          <a:pt x="9420946" y="3220103"/>
                        </a:cubicBezTo>
                        <a:cubicBezTo>
                          <a:pt x="9436019" y="3470951"/>
                          <a:pt x="9376377" y="3584519"/>
                          <a:pt x="9420946" y="3691818"/>
                        </a:cubicBezTo>
                        <a:cubicBezTo>
                          <a:pt x="9465515" y="3799117"/>
                          <a:pt x="9375506" y="4427380"/>
                          <a:pt x="9420946" y="4657712"/>
                        </a:cubicBezTo>
                        <a:cubicBezTo>
                          <a:pt x="9415580" y="4741057"/>
                          <a:pt x="9355341" y="4832368"/>
                          <a:pt x="9255762" y="4822896"/>
                        </a:cubicBezTo>
                        <a:cubicBezTo>
                          <a:pt x="9083029" y="4834362"/>
                          <a:pt x="8922556" y="4749824"/>
                          <a:pt x="8596695" y="4822896"/>
                        </a:cubicBezTo>
                        <a:cubicBezTo>
                          <a:pt x="8270834" y="4895968"/>
                          <a:pt x="8188343" y="4758188"/>
                          <a:pt x="7846722" y="4822896"/>
                        </a:cubicBezTo>
                        <a:cubicBezTo>
                          <a:pt x="7505101" y="4887604"/>
                          <a:pt x="7482625" y="4799767"/>
                          <a:pt x="7369467" y="4822896"/>
                        </a:cubicBezTo>
                        <a:cubicBezTo>
                          <a:pt x="7256309" y="4846025"/>
                          <a:pt x="7013293" y="4776189"/>
                          <a:pt x="6801306" y="4822896"/>
                        </a:cubicBezTo>
                        <a:cubicBezTo>
                          <a:pt x="6589319" y="4869603"/>
                          <a:pt x="6436320" y="4773493"/>
                          <a:pt x="6233145" y="4822896"/>
                        </a:cubicBezTo>
                        <a:cubicBezTo>
                          <a:pt x="6029970" y="4872299"/>
                          <a:pt x="5936224" y="4799459"/>
                          <a:pt x="5846795" y="4822896"/>
                        </a:cubicBezTo>
                        <a:cubicBezTo>
                          <a:pt x="5757366" y="4846333"/>
                          <a:pt x="5422114" y="4789416"/>
                          <a:pt x="5278634" y="4822896"/>
                        </a:cubicBezTo>
                        <a:cubicBezTo>
                          <a:pt x="5135154" y="4856376"/>
                          <a:pt x="4875529" y="4779159"/>
                          <a:pt x="4710473" y="4822896"/>
                        </a:cubicBezTo>
                        <a:cubicBezTo>
                          <a:pt x="4545417" y="4866633"/>
                          <a:pt x="4484064" y="4789811"/>
                          <a:pt x="4324123" y="4822896"/>
                        </a:cubicBezTo>
                        <a:cubicBezTo>
                          <a:pt x="4164182" y="4855981"/>
                          <a:pt x="4056238" y="4807694"/>
                          <a:pt x="3937774" y="4822896"/>
                        </a:cubicBezTo>
                        <a:cubicBezTo>
                          <a:pt x="3819310" y="4838098"/>
                          <a:pt x="3412012" y="4780315"/>
                          <a:pt x="3187801" y="4822896"/>
                        </a:cubicBezTo>
                        <a:cubicBezTo>
                          <a:pt x="2963590" y="4865477"/>
                          <a:pt x="2894891" y="4805568"/>
                          <a:pt x="2801452" y="4822896"/>
                        </a:cubicBezTo>
                        <a:cubicBezTo>
                          <a:pt x="2708013" y="4840224"/>
                          <a:pt x="2366540" y="4765625"/>
                          <a:pt x="2233290" y="4822896"/>
                        </a:cubicBezTo>
                        <a:cubicBezTo>
                          <a:pt x="2100040" y="4880167"/>
                          <a:pt x="1973592" y="4780558"/>
                          <a:pt x="1846941" y="4822896"/>
                        </a:cubicBezTo>
                        <a:cubicBezTo>
                          <a:pt x="1720290" y="4865234"/>
                          <a:pt x="1524640" y="4761143"/>
                          <a:pt x="1278780" y="4822896"/>
                        </a:cubicBezTo>
                        <a:cubicBezTo>
                          <a:pt x="1032920" y="4884649"/>
                          <a:pt x="882544" y="4795281"/>
                          <a:pt x="710619" y="4822896"/>
                        </a:cubicBezTo>
                        <a:cubicBezTo>
                          <a:pt x="538694" y="4850511"/>
                          <a:pt x="332026" y="4793829"/>
                          <a:pt x="165184" y="4822896"/>
                        </a:cubicBezTo>
                        <a:cubicBezTo>
                          <a:pt x="83384" y="4818659"/>
                          <a:pt x="-10621" y="4771616"/>
                          <a:pt x="0" y="4657712"/>
                        </a:cubicBezTo>
                        <a:cubicBezTo>
                          <a:pt x="-19198" y="4424815"/>
                          <a:pt x="18102" y="4313860"/>
                          <a:pt x="0" y="4141071"/>
                        </a:cubicBezTo>
                        <a:cubicBezTo>
                          <a:pt x="-18102" y="3968282"/>
                          <a:pt x="18056" y="3761083"/>
                          <a:pt x="0" y="3624431"/>
                        </a:cubicBezTo>
                        <a:cubicBezTo>
                          <a:pt x="-18056" y="3487779"/>
                          <a:pt x="18144" y="3367014"/>
                          <a:pt x="0" y="3152715"/>
                        </a:cubicBezTo>
                        <a:cubicBezTo>
                          <a:pt x="-18144" y="2938416"/>
                          <a:pt x="1287" y="2728337"/>
                          <a:pt x="0" y="2591149"/>
                        </a:cubicBezTo>
                        <a:cubicBezTo>
                          <a:pt x="-1287" y="2453961"/>
                          <a:pt x="39118" y="2301061"/>
                          <a:pt x="0" y="2119434"/>
                        </a:cubicBezTo>
                        <a:cubicBezTo>
                          <a:pt x="-39118" y="1937808"/>
                          <a:pt x="18545" y="1630504"/>
                          <a:pt x="0" y="1468017"/>
                        </a:cubicBezTo>
                        <a:cubicBezTo>
                          <a:pt x="-18545" y="1305530"/>
                          <a:pt x="54096" y="1113887"/>
                          <a:pt x="0" y="816601"/>
                        </a:cubicBezTo>
                        <a:cubicBezTo>
                          <a:pt x="-54096" y="519315"/>
                          <a:pt x="5161" y="449469"/>
                          <a:pt x="0" y="1651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3199" u="none" strike="noStrike" cap="none" dirty="0">
                <a:solidFill>
                  <a:schemeClr val="tx1"/>
                </a:solidFill>
                <a:latin typeface="+mn-lt"/>
              </a:defRPr>
            </a:lvl1pPr>
          </a:lstStyle>
          <a:p>
            <a:pPr marL="169820" marR="0" lvl="0" indent="-169820" algn="ctr">
              <a:spcBef>
                <a:spcPts val="0"/>
              </a:spcBef>
              <a:buClr>
                <a:srgbClr val="000000"/>
              </a:buClr>
            </a:pPr>
            <a:r>
              <a:rPr lang="en-US"/>
              <a:t>Click to add video footage or an image</a:t>
            </a:r>
          </a:p>
        </p:txBody>
      </p:sp>
    </p:spTree>
    <p:extLst>
      <p:ext uri="{BB962C8B-B14F-4D97-AF65-F5344CB8AC3E}">
        <p14:creationId xmlns:p14="http://schemas.microsoft.com/office/powerpoint/2010/main" val="251969017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67932"/>
          </a:xfrm>
          <a:prstGeom prst="rect">
            <a:avLst/>
          </a:prstGeom>
        </p:spPr>
      </p:pic>
      <p:pic>
        <p:nvPicPr>
          <p:cNvPr id="16" name="Google Shape;154;p21">
            <a:extLst>
              <a:ext uri="{FF2B5EF4-FFF2-40B4-BE49-F238E27FC236}">
                <a16:creationId xmlns:a16="http://schemas.microsoft.com/office/drawing/2014/main" id="{5A4935D4-E7E7-41D0-B5AD-752A21917C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956" y="597166"/>
            <a:ext cx="4046355" cy="288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6;p31">
            <a:extLst>
              <a:ext uri="{FF2B5EF4-FFF2-40B4-BE49-F238E27FC236}">
                <a16:creationId xmlns:a16="http://schemas.microsoft.com/office/drawing/2014/main" id="{B2324EFA-7456-4309-B16F-6F0FDF371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26;p31">
            <a:extLst>
              <a:ext uri="{FF2B5EF4-FFF2-40B4-BE49-F238E27FC236}">
                <a16:creationId xmlns:a16="http://schemas.microsoft.com/office/drawing/2014/main" id="{2B66AC90-333A-484B-B9C5-5DC7467223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8;p1">
            <a:extLst>
              <a:ext uri="{FF2B5EF4-FFF2-40B4-BE49-F238E27FC236}">
                <a16:creationId xmlns:a16="http://schemas.microsoft.com/office/drawing/2014/main" id="{21CB0642-56FF-4C33-AA2A-22B4785B29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09"/>
          <a:stretch/>
        </p:blipFill>
        <p:spPr>
          <a:xfrm>
            <a:off x="2251481" y="5802357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4F0A-CE69-422A-9FEA-A91DCAC28D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64606" b="54413"/>
          <a:stretch/>
        </p:blipFill>
        <p:spPr>
          <a:xfrm flipH="1">
            <a:off x="0" y="3479801"/>
            <a:ext cx="3720977" cy="3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1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57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512" y="1801093"/>
            <a:ext cx="6229968" cy="2651460"/>
          </a:xfrm>
        </p:spPr>
        <p:txBody>
          <a:bodyPr anchor="b"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3F2517-48D6-4A40-8F31-4F03A98DD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1131" y="4499883"/>
            <a:ext cx="6229214" cy="1055417"/>
          </a:xfrm>
        </p:spPr>
        <p:txBody>
          <a:bodyPr/>
          <a:lstStyle>
            <a:lvl1pPr marL="0" marR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666" cap="none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399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</a:lstStyle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sub-title line, if needed. Otherwise, remove.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595B-DEB2-4F9D-B4D0-BC32A0321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6" r="71246" b="47330"/>
          <a:stretch/>
        </p:blipFill>
        <p:spPr>
          <a:xfrm flipH="1">
            <a:off x="-3" y="0"/>
            <a:ext cx="538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25718A-7BD4-4CDB-A11F-91FD16A7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347" y="1527370"/>
            <a:ext cx="5981171" cy="1750369"/>
          </a:xfrm>
        </p:spPr>
        <p:txBody>
          <a:bodyPr anchor="ctr"/>
          <a:lstStyle>
            <a:lvl1pPr algn="ctr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923" y="4295109"/>
            <a:ext cx="2143383" cy="18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2509" y="5056657"/>
            <a:ext cx="2143383" cy="186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0B67A-18A1-4919-AD0E-D5285CBB95FC}"/>
              </a:ext>
            </a:extLst>
          </p:cNvPr>
          <p:cNvGrpSpPr/>
          <p:nvPr/>
        </p:nvGrpSpPr>
        <p:grpSpPr>
          <a:xfrm rot="19711426">
            <a:off x="2780017" y="4389122"/>
            <a:ext cx="471612" cy="720815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6B9024-97FB-41B7-B4F1-D52730CA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74806A-8BDA-4483-96CF-62E1FE875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65452-855B-468F-9911-E82C04CAD832}"/>
              </a:ext>
            </a:extLst>
          </p:cNvPr>
          <p:cNvGrpSpPr/>
          <p:nvPr/>
        </p:nvGrpSpPr>
        <p:grpSpPr>
          <a:xfrm rot="19711426">
            <a:off x="3269934" y="4611262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F07CACF-FF52-4A28-8C18-5155AAD2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DB09CE-194E-4EBF-BD85-6932C9DD3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28417-75EF-48D2-A9F2-AE77C412BA9C}"/>
              </a:ext>
            </a:extLst>
          </p:cNvPr>
          <p:cNvGrpSpPr/>
          <p:nvPr/>
        </p:nvGrpSpPr>
        <p:grpSpPr>
          <a:xfrm rot="19711426">
            <a:off x="2878477" y="5091209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620B91B-56FF-4680-A41A-2BEC740F4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A091979-68D0-4416-B112-2A3D81CD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FE3CC8-371E-4C9D-901B-9A6B1C8F0356}"/>
              </a:ext>
            </a:extLst>
          </p:cNvPr>
          <p:cNvGrpSpPr/>
          <p:nvPr/>
        </p:nvGrpSpPr>
        <p:grpSpPr>
          <a:xfrm rot="3452740">
            <a:off x="3113075" y="6117959"/>
            <a:ext cx="247240" cy="378079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C2C49A-A793-4E6F-B2A4-5B70E22B0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8EF7C28-1777-4219-8678-0EDA77554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2AB44-582E-42EB-824F-2E825C207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1" t="3941" r="34865" b="-3"/>
          <a:stretch/>
        </p:blipFill>
        <p:spPr>
          <a:xfrm>
            <a:off x="5828576" y="270261"/>
            <a:ext cx="6363424" cy="6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253728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NOTIC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621" y="3999187"/>
            <a:ext cx="828076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 consistency, do not use layouts beyond this point as they were imported from other decks that will likely have master layouts inconsistent with this template’s formatting.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819E7-58BD-40C5-8388-9EB658A911C7}"/>
              </a:ext>
            </a:extLst>
          </p:cNvPr>
          <p:cNvGrpSpPr/>
          <p:nvPr/>
        </p:nvGrpSpPr>
        <p:grpSpPr>
          <a:xfrm>
            <a:off x="4588405" y="661775"/>
            <a:ext cx="3015192" cy="3015192"/>
            <a:chOff x="4030451" y="844656"/>
            <a:chExt cx="3015192" cy="3015192"/>
          </a:xfrm>
        </p:grpSpPr>
        <p:pic>
          <p:nvPicPr>
            <p:cNvPr id="3" name="Graphic 2" descr="Exclamation mark">
              <a:extLst>
                <a:ext uri="{FF2B5EF4-FFF2-40B4-BE49-F238E27FC236}">
                  <a16:creationId xmlns:a16="http://schemas.microsoft.com/office/drawing/2014/main" id="{7F0A08B5-5ED4-4F79-9E99-6F4047AB7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4547" y="1018752"/>
              <a:ext cx="2667000" cy="2667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08C12E-77E8-41D2-A722-6BD5E0D421F9}"/>
                </a:ext>
              </a:extLst>
            </p:cNvPr>
            <p:cNvSpPr/>
            <p:nvPr userDrawn="1"/>
          </p:nvSpPr>
          <p:spPr>
            <a:xfrm>
              <a:off x="4030451" y="844656"/>
              <a:ext cx="3015192" cy="301519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403623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1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arge Gra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your important graph in the </a:t>
            </a:r>
            <a:br>
              <a:rPr lang="en-US" dirty="0"/>
            </a:br>
            <a:r>
              <a:rPr lang="en-US" dirty="0"/>
              <a:t>center, adjust height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B2E9-E1B1-4499-A0FD-B06B2E7BF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4267201"/>
            <a:ext cx="11138647" cy="1877489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 sz="1600"/>
            </a:lvl3pPr>
            <a:lvl4pPr marL="685629" indent="0">
              <a:buNone/>
              <a:defRPr/>
            </a:lvl4pPr>
          </a:lstStyle>
          <a:p>
            <a:pPr lvl="0"/>
            <a:r>
              <a:rPr lang="en-US" dirty="0"/>
              <a:t>Add supporting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DD1B5E2-7FF8-4CD0-8029-1740595C268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188" y="1584325"/>
            <a:ext cx="11137625" cy="2514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 a graph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10AFA8-53EF-4AC5-8364-B2219E6AF3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4597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1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genda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heading, replace icons as needed, click arrow to add or subtract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17947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12B-4598-A749-AE9D-4EC61CC123B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imagery.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want to incorporate a video, select the “video roll“ layout which has a colorful and fun background.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FF593-1F67-48B6-AEFB-9C60DF32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57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arge Gra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your important graph in the </a:t>
            </a:r>
            <a:br>
              <a:rPr lang="en-US" dirty="0"/>
            </a:br>
            <a:r>
              <a:rPr lang="en-US" dirty="0"/>
              <a:t>center, adjust height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B2E9-E1B1-4499-A0FD-B06B2E7BF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4267201"/>
            <a:ext cx="11138647" cy="1877489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 sz="1600"/>
            </a:lvl3pPr>
            <a:lvl4pPr marL="685629" indent="0">
              <a:buNone/>
              <a:defRPr/>
            </a:lvl4pPr>
          </a:lstStyle>
          <a:p>
            <a:pPr lvl="0"/>
            <a:r>
              <a:rPr lang="en-US" dirty="0"/>
              <a:t>Add supporting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DD1B5E2-7FF8-4CD0-8029-1740595C268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188" y="1584325"/>
            <a:ext cx="11137625" cy="2514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 a graph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10AFA8-53EF-4AC5-8364-B2219E6AF3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9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Grow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Growth slide - Data table layout. Switch out imagery as needed.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75A5-5292-4512-A4EA-55B53A46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9899"/>
              </p:ext>
            </p:extLst>
          </p:nvPr>
        </p:nvGraphicFramePr>
        <p:xfrm>
          <a:off x="532465" y="1571282"/>
          <a:ext cx="11127072" cy="4859998"/>
        </p:xfrm>
        <a:graphic>
          <a:graphicData uri="http://schemas.openxmlformats.org/drawingml/2006/table">
            <a:tbl>
              <a:tblPr firstRow="1" bandRow="1"/>
              <a:tblGrid>
                <a:gridCol w="3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12700" cmpd="sng">
                      <a:noFill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C97E-523E-4118-892A-E96FFC6EE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332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Plant Based Positioned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E0DAA9-0D30-4A05-8C41-772D7D39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299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Labeled Non-GMO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6F7DE1-F86E-4B79-91F7-FA858AABD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2280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No Added Hormones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1C2086-CDA5-4C3E-B5CC-2DE695A72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332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Organic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A0D553-791A-46B9-9572-C75446B97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99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Vital Clean – No Artificiality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6CDBE-57CA-4A3F-A3E0-050242033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80" y="4130677"/>
            <a:ext cx="3292697" cy="471805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Animal Welfare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89B1E5-29E1-4228-A5C9-E959EB958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332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$6.6B +37.6%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733F65C-C2A6-4EB0-A562-2EF62B9DF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3299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$38.2B +17.7%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6AC404-2CD8-4D84-964C-EA4F1EF35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280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$14.0B +14.7%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84075A-F569-4CD7-8D59-E90A98437A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32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$24.8B +13.5%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F9BEBA-2E5E-49E4-8B20-EDCF2109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99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F1E7BE-AFC0-43E0-AEEC-105200383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280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</p:spTree>
    <p:extLst>
      <p:ext uri="{BB962C8B-B14F-4D97-AF65-F5344CB8AC3E}">
        <p14:creationId xmlns:p14="http://schemas.microsoft.com/office/powerpoint/2010/main" val="307632930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eft colum / Righ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Column on the left. Large imagery on the right.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7EBF2-1EBC-4653-AB4C-2A50A647A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1686561"/>
            <a:ext cx="5378508" cy="4490405"/>
          </a:xfrm>
        </p:spPr>
        <p:txBody>
          <a:bodyPr/>
          <a:lstStyle>
            <a:lvl1pPr>
              <a:defRPr/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your content, adjust width of content placeholder as necessary. Add imagery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1A05D8-3AFD-4ED9-9CC1-A892E888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95936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Columns w/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Columns layout, </a:t>
            </a:r>
            <a:br>
              <a:rPr lang="en-US" dirty="0"/>
            </a:br>
            <a:r>
              <a:rPr lang="en-US" dirty="0"/>
              <a:t>add pics in center space &amp; supporting content beneath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6078115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5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3921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5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21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356163752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Cols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layout, add pics in center space, add supporting paragraphs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4170439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50673-75C7-44B5-B214-1A7D1A07CF1A}"/>
              </a:ext>
            </a:extLst>
          </p:cNvPr>
          <p:cNvCxnSpPr/>
          <p:nvPr/>
        </p:nvCxnSpPr>
        <p:spPr>
          <a:xfrm>
            <a:off x="804333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6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7849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F73FCB-0022-4BDE-859B-FD49488CC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2090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 marL="228543" indent="0">
              <a:buNone/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6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849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DFAE7A5-003D-4AA9-B994-2B674D3369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2090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337763259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our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9" y="227967"/>
            <a:ext cx="10128857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4-column layout - Add imagery and content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4A2C4-79B8-4C4A-A383-A296CFA3EC09}"/>
              </a:ext>
            </a:extLst>
          </p:cNvPr>
          <p:cNvCxnSpPr/>
          <p:nvPr/>
        </p:nvCxnSpPr>
        <p:spPr>
          <a:xfrm>
            <a:off x="3222172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486AF-1ECB-40E8-8A94-2C080F779BF5}"/>
              </a:ext>
            </a:extLst>
          </p:cNvPr>
          <p:cNvCxnSpPr/>
          <p:nvPr/>
        </p:nvCxnSpPr>
        <p:spPr>
          <a:xfrm>
            <a:off x="6096001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9C7BDD-FFE3-4533-8237-9582660B91A5}"/>
              </a:ext>
            </a:extLst>
          </p:cNvPr>
          <p:cNvCxnSpPr/>
          <p:nvPr/>
        </p:nvCxnSpPr>
        <p:spPr>
          <a:xfrm>
            <a:off x="898434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E69BB-A7FF-4CC2-ACFD-E01F4203AE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7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D10C15-992F-4F0D-9D71-8821FC33D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4330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5FB73-F50E-4823-A38E-E75A7FC4AE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1983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F929C88-2643-4E4B-887F-DA188090C5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963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A022250-BEE0-4EC6-9DA1-1E375541DD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67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B77DAAC-C4B6-4F1F-9FB4-C14D7F50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4330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DE5FA28-712F-4A1D-8134-F560E36C7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1983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8E4CC67-68B0-4070-96AF-DAFA2B0836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963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5FE1-A8A7-4AC1-88A3-ABC934A07A7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57C6-8227-4C03-8191-A38B1C9B4FC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9695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0F259D-8E46-42A3-9A16-F0976353F6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3054" y="1832780"/>
            <a:ext cx="2526962" cy="1243873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9EFFF90-6C6E-4346-93F0-C42C9A12B40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7829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61490EB-26FF-4314-ABB7-9D6459FBD79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59636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</p:spTree>
    <p:extLst>
      <p:ext uri="{BB962C8B-B14F-4D97-AF65-F5344CB8AC3E}">
        <p14:creationId xmlns:p14="http://schemas.microsoft.com/office/powerpoint/2010/main" val="6742327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Why, What, Produ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information layout. adjust spacing between boxes as needed. Add appropriate icon to left of the box.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C60FB5F-9E4F-43F8-9133-F8E2EA4D4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01" y="158787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DA51C3-4262-429B-966C-2D6D2CC76B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6101" y="289332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ECEDEC-3C4D-42D6-AFC9-8906305BBC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6101" y="419878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Product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88BE78-4E65-4181-8A87-431D12AC31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16101" y="550423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Key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DCE-968B-4D69-A00C-5F0ECB40F2B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8597" y="1587873"/>
            <a:ext cx="2259600" cy="5004662"/>
          </a:xfrm>
        </p:spPr>
        <p:txBody>
          <a:bodyPr/>
          <a:lstStyle>
            <a:lvl1pPr marL="0" indent="0">
              <a:buNone/>
              <a:defRPr/>
            </a:lvl1pPr>
            <a:lvl2pPr marL="228543" indent="0">
              <a:buNone/>
              <a:defRPr/>
            </a:lvl2pPr>
            <a:lvl3pPr marL="463434" indent="0">
              <a:buNone/>
              <a:defRPr/>
            </a:lvl3pPr>
            <a:lvl4pPr marL="685629" indent="0">
              <a:buNone/>
              <a:defRPr/>
            </a:lvl4pPr>
            <a:lvl5pPr marL="966547" indent="0">
              <a:buNone/>
              <a:defRPr/>
            </a:lvl5pPr>
          </a:lstStyle>
          <a:p>
            <a:pPr lvl="0"/>
            <a:r>
              <a:rPr lang="en-US" dirty="0"/>
              <a:t>Click “Pictures” icon (#4)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6882614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Grow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Growth slide - Data table layout. Switch out imagery as needed.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75A5-5292-4512-A4EA-55B53A46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9899"/>
              </p:ext>
            </p:extLst>
          </p:nvPr>
        </p:nvGraphicFramePr>
        <p:xfrm>
          <a:off x="532465" y="1571282"/>
          <a:ext cx="11127072" cy="4859998"/>
        </p:xfrm>
        <a:graphic>
          <a:graphicData uri="http://schemas.openxmlformats.org/drawingml/2006/table">
            <a:tbl>
              <a:tblPr firstRow="1" bandRow="1"/>
              <a:tblGrid>
                <a:gridCol w="3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12700" cmpd="sng">
                      <a:noFill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C97E-523E-4118-892A-E96FFC6EE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332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Plant Based Positioned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E0DAA9-0D30-4A05-8C41-772D7D39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299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Labeled Non-GMO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6F7DE1-F86E-4B79-91F7-FA858AABD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2280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No Added Hormones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1C2086-CDA5-4C3E-B5CC-2DE695A72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332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Organic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A0D553-791A-46B9-9572-C75446B97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99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Vital Clean – No Artificiality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6CDBE-57CA-4A3F-A3E0-050242033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80" y="4130677"/>
            <a:ext cx="3292697" cy="471805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Animal Welfare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89B1E5-29E1-4228-A5C9-E959EB958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332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$6.6B +37.6%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733F65C-C2A6-4EB0-A562-2EF62B9DF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3299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$38.2B +17.7%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6AC404-2CD8-4D84-964C-EA4F1EF35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280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$14.0B +14.7%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84075A-F569-4CD7-8D59-E90A98437A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32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$24.8B +13.5%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F9BEBA-2E5E-49E4-8B20-EDCF2109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99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F1E7BE-AFC0-43E0-AEEC-105200383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280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</p:spTree>
    <p:extLst>
      <p:ext uri="{BB962C8B-B14F-4D97-AF65-F5344CB8AC3E}">
        <p14:creationId xmlns:p14="http://schemas.microsoft.com/office/powerpoint/2010/main" val="381338394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Eyebrow / Header /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716280"/>
            <a:ext cx="10395966" cy="899160"/>
          </a:xfrm>
        </p:spPr>
        <p:txBody>
          <a:bodyPr vert="horz" lIns="0" tIns="4572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headline. Adjust subtitle position as needed. Otherwise, delete it.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31ECF0-E9AB-4A97-B9A2-88EEFA73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80" y="1615440"/>
            <a:ext cx="10395966" cy="5492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D25EB3-466E-4EC1-811F-BAFC0E2BD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80" y="244157"/>
            <a:ext cx="10395966" cy="54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CATEGORY or short phrase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38F0C3-3ADC-42C4-864D-A392C88725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7187" y="2164715"/>
            <a:ext cx="10791460" cy="38836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1851498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Headline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8608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w/Subhead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8"/>
            <a:ext cx="10372760" cy="974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9FDD71-9F19-4379-A26E-767A1A1C1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78" y="1222046"/>
            <a:ext cx="11138647" cy="122540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Add subheading or delete this placeholder.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412B1-9F8E-4D57-AB56-9E868FE2AF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48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all-out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ACE84F4E-5DED-4215-9D5E-E159F62C75B9}"/>
              </a:ext>
            </a:extLst>
          </p:cNvPr>
          <p:cNvSpPr>
            <a:spLocks/>
          </p:cNvSpPr>
          <p:nvPr/>
        </p:nvSpPr>
        <p:spPr bwMode="auto">
          <a:xfrm>
            <a:off x="529050" y="342854"/>
            <a:ext cx="5350179" cy="5471480"/>
          </a:xfrm>
          <a:custGeom>
            <a:avLst/>
            <a:gdLst>
              <a:gd name="T0" fmla="*/ 3008 w 3008"/>
              <a:gd name="T1" fmla="*/ 2202 h 3077"/>
              <a:gd name="T2" fmla="*/ 1533 w 3008"/>
              <a:gd name="T3" fmla="*/ 3077 h 3077"/>
              <a:gd name="T4" fmla="*/ 0 w 3008"/>
              <a:gd name="T5" fmla="*/ 2202 h 3077"/>
              <a:gd name="T6" fmla="*/ 0 w 3008"/>
              <a:gd name="T7" fmla="*/ 1613 h 3077"/>
              <a:gd name="T8" fmla="*/ 106 w 3008"/>
              <a:gd name="T9" fmla="*/ 1529 h 3077"/>
              <a:gd name="T10" fmla="*/ 5 w 3008"/>
              <a:gd name="T11" fmla="*/ 1441 h 3077"/>
              <a:gd name="T12" fmla="*/ 0 w 3008"/>
              <a:gd name="T13" fmla="*/ 751 h 3077"/>
              <a:gd name="T14" fmla="*/ 1515 w 3008"/>
              <a:gd name="T15" fmla="*/ 0 h 3077"/>
              <a:gd name="T16" fmla="*/ 3008 w 3008"/>
              <a:gd name="T17" fmla="*/ 751 h 3077"/>
              <a:gd name="T18" fmla="*/ 3008 w 3008"/>
              <a:gd name="T19" fmla="*/ 1441 h 3077"/>
              <a:gd name="T20" fmla="*/ 2902 w 3008"/>
              <a:gd name="T21" fmla="*/ 1525 h 3077"/>
              <a:gd name="T22" fmla="*/ 3008 w 3008"/>
              <a:gd name="T23" fmla="*/ 1608 h 3077"/>
              <a:gd name="T24" fmla="*/ 3008 w 3008"/>
              <a:gd name="T25" fmla="*/ 2202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08" h="3077">
                <a:moveTo>
                  <a:pt x="3008" y="2202"/>
                </a:moveTo>
                <a:lnTo>
                  <a:pt x="1533" y="3077"/>
                </a:lnTo>
                <a:lnTo>
                  <a:pt x="0" y="2202"/>
                </a:lnTo>
                <a:lnTo>
                  <a:pt x="0" y="1613"/>
                </a:lnTo>
                <a:lnTo>
                  <a:pt x="106" y="1529"/>
                </a:lnTo>
                <a:lnTo>
                  <a:pt x="5" y="1441"/>
                </a:lnTo>
                <a:lnTo>
                  <a:pt x="0" y="751"/>
                </a:lnTo>
                <a:lnTo>
                  <a:pt x="1515" y="0"/>
                </a:lnTo>
                <a:lnTo>
                  <a:pt x="3008" y="751"/>
                </a:lnTo>
                <a:lnTo>
                  <a:pt x="3008" y="1441"/>
                </a:lnTo>
                <a:lnTo>
                  <a:pt x="2902" y="1525"/>
                </a:lnTo>
                <a:lnTo>
                  <a:pt x="3008" y="1608"/>
                </a:lnTo>
                <a:lnTo>
                  <a:pt x="3008" y="2202"/>
                </a:lnTo>
                <a:close/>
              </a:path>
            </a:pathLst>
          </a:custGeom>
          <a:solidFill>
            <a:srgbClr val="005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D970-5FFE-411A-BF3B-39A8BA214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2693923"/>
            <a:ext cx="4923802" cy="28721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228543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r>
              <a:rPr lang="en-US" dirty="0"/>
              <a:t>(Example supporting text) Defining Our Challenger Brand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1F8B72-8A02-4139-A089-8CE9AA45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08" b="15938"/>
          <a:stretch/>
        </p:blipFill>
        <p:spPr>
          <a:xfrm>
            <a:off x="5058630" y="731940"/>
            <a:ext cx="7133371" cy="61260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0BE02-E34F-4AB8-86BB-573BEDAE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80" y="1291958"/>
            <a:ext cx="4923801" cy="127727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exciting &amp; brief headline</a:t>
            </a:r>
          </a:p>
        </p:txBody>
      </p:sp>
    </p:spTree>
    <p:extLst>
      <p:ext uri="{BB962C8B-B14F-4D97-AF65-F5344CB8AC3E}">
        <p14:creationId xmlns:p14="http://schemas.microsoft.com/office/powerpoint/2010/main" val="2063776942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BADF3-5456-4C73-A8E9-ABEDD20FA9C4}"/>
              </a:ext>
            </a:extLst>
          </p:cNvPr>
          <p:cNvSpPr/>
          <p:nvPr/>
        </p:nvSpPr>
        <p:spPr>
          <a:xfrm>
            <a:off x="5686001" y="0"/>
            <a:ext cx="42835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5028402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Information slide</a:t>
            </a:r>
            <a:br>
              <a:rPr lang="en-US" dirty="0"/>
            </a:br>
            <a:r>
              <a:rPr lang="en-US" dirty="0"/>
              <a:t>add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5343C-0A3C-4753-84F4-B2F6A9A08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340" y="227966"/>
            <a:ext cx="3873556" cy="6447154"/>
          </a:xfrm>
          <a:noFill/>
        </p:spPr>
        <p:txBody>
          <a:bodyPr lIns="182880" rIns="182880" anchor="ctr"/>
          <a:lstStyle>
            <a:lvl1pPr marL="0" indent="0">
              <a:spcBef>
                <a:spcPts val="800"/>
              </a:spcBef>
              <a:buFont typeface="Montserrat Medium" panose="00000600000000000000" pitchFamily="2" charset="0"/>
              <a:buChar char="​"/>
              <a:defRPr sz="1800" b="1" i="1">
                <a:solidFill>
                  <a:schemeClr val="bg1"/>
                </a:solidFill>
                <a:latin typeface="+mn-lt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 i="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 i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news, exciting content, or quotes from customers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B7213-F54E-49F5-9B2D-76C6D9A4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71"/>
          <a:stretch/>
        </p:blipFill>
        <p:spPr>
          <a:xfrm>
            <a:off x="9334323" y="533400"/>
            <a:ext cx="2857677" cy="6324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0C56D0-AC81-4525-A3E7-AF7E23A61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88" y="1681163"/>
            <a:ext cx="5027334" cy="4813766"/>
          </a:xfrm>
        </p:spPr>
        <p:txBody>
          <a:bodyPr/>
          <a:lstStyle>
            <a:lvl1pPr marL="0" indent="0">
              <a:buFont typeface="Montserrat Medium" panose="00000600000000000000" pitchFamily="2" charset="0"/>
              <a:buChar char="​"/>
              <a:defRPr/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403225" indent="-161925">
              <a:buFont typeface="Calibri" panose="020F0502020204030204" pitchFamily="34" charset="0"/>
              <a:buChar char="‒"/>
              <a:defRPr/>
            </a:lvl3pPr>
            <a:lvl4pPr marL="685800" indent="-174625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This layout can be used to deep dive into concepts in paragraph form.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call out box can be used for quotes or additional exciting info.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9778942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Imagery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316" y="227962"/>
            <a:ext cx="7852227" cy="127679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your headline</a:t>
            </a:r>
            <a:br>
              <a:rPr lang="en-US" dirty="0"/>
            </a:br>
            <a:r>
              <a:rPr lang="en-US" dirty="0"/>
              <a:t>add large pic or imagery in the space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13DF-B95E-4371-AB05-5E295768A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20" y="-1"/>
            <a:ext cx="3688080" cy="6858000"/>
          </a:xfrm>
          <a:solidFill>
            <a:schemeClr val="accent6"/>
          </a:solidFill>
        </p:spPr>
        <p:txBody>
          <a:bodyPr lIns="182880" rIns="182880" anchor="ctr"/>
          <a:lstStyle>
            <a:lvl1pPr marL="0" indent="0">
              <a:buFont typeface="Montserrat Medium" panose="00000600000000000000" pitchFamily="2" charset="0"/>
              <a:buChar char="​"/>
              <a:defRPr sz="2000" b="1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 or exciting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2C9-3C27-45D7-9D14-3BB091EBC8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4937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Left callou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146789-011C-49CD-80CA-244514330621}"/>
              </a:ext>
            </a:extLst>
          </p:cNvPr>
          <p:cNvSpPr/>
          <p:nvPr/>
        </p:nvSpPr>
        <p:spPr>
          <a:xfrm>
            <a:off x="0" y="0"/>
            <a:ext cx="4975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" y="227967"/>
            <a:ext cx="4465586" cy="2066998"/>
          </a:xfrm>
        </p:spPr>
        <p:txBody>
          <a:bodyPr vert="horz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headline. </a:t>
            </a:r>
            <a:br>
              <a:rPr lang="en-US" dirty="0"/>
            </a:br>
            <a:r>
              <a:rPr lang="en-US" dirty="0"/>
              <a:t>add imagery on the right.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8388-B16B-4387-BB96-26FCCBFD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82" y="2522932"/>
            <a:ext cx="4536667" cy="41064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supporting content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your image on the right. </a:t>
            </a:r>
            <a:br>
              <a:rPr lang="en-US" dirty="0"/>
            </a:br>
            <a:r>
              <a:rPr lang="en-US" dirty="0"/>
              <a:t>Current image is an example.</a:t>
            </a:r>
          </a:p>
        </p:txBody>
      </p:sp>
    </p:spTree>
    <p:extLst>
      <p:ext uri="{BB962C8B-B14F-4D97-AF65-F5344CB8AC3E}">
        <p14:creationId xmlns:p14="http://schemas.microsoft.com/office/powerpoint/2010/main" val="106530893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trategic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Strategic direction slide, add your headline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15C64-8471-4C6B-BD74-28BEE0C31F77}"/>
              </a:ext>
            </a:extLst>
          </p:cNvPr>
          <p:cNvSpPr/>
          <p:nvPr/>
        </p:nvSpPr>
        <p:spPr>
          <a:xfrm>
            <a:off x="526676" y="2014639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266A78-ADB7-49C1-AD75-985FD1C08454}"/>
              </a:ext>
            </a:extLst>
          </p:cNvPr>
          <p:cNvSpPr/>
          <p:nvPr/>
        </p:nvSpPr>
        <p:spPr>
          <a:xfrm>
            <a:off x="526676" y="2682585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269E3-2AA4-417D-BDD3-AA8AAA2153DD}"/>
              </a:ext>
            </a:extLst>
          </p:cNvPr>
          <p:cNvSpPr/>
          <p:nvPr/>
        </p:nvSpPr>
        <p:spPr>
          <a:xfrm>
            <a:off x="526675" y="3350532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E6E92E-78C3-4FCC-938C-5276C67CC623}"/>
              </a:ext>
            </a:extLst>
          </p:cNvPr>
          <p:cNvSpPr/>
          <p:nvPr/>
        </p:nvSpPr>
        <p:spPr>
          <a:xfrm>
            <a:off x="526677" y="1346693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7A1B1A3-A8FA-4A09-A7A5-0EFEB64C33B3}"/>
              </a:ext>
            </a:extLst>
          </p:cNvPr>
          <p:cNvSpPr txBox="1">
            <a:spLocks/>
          </p:cNvSpPr>
          <p:nvPr/>
        </p:nvSpPr>
        <p:spPr>
          <a:xfrm>
            <a:off x="6354807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>
            <a:lvl1pPr marL="169820" indent="-169820" algn="l" defTabSz="9141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04712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6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626906" indent="-163472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61798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1083992" indent="-117445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8A583-768E-47A0-904D-DF724D805C4C}"/>
              </a:ext>
            </a:extLst>
          </p:cNvPr>
          <p:cNvSpPr/>
          <p:nvPr/>
        </p:nvSpPr>
        <p:spPr>
          <a:xfrm>
            <a:off x="566505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CC9BD-7E8F-43E8-AE34-84682EC8237E}"/>
              </a:ext>
            </a:extLst>
          </p:cNvPr>
          <p:cNvSpPr/>
          <p:nvPr/>
        </p:nvSpPr>
        <p:spPr>
          <a:xfrm>
            <a:off x="3444771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4E9CA-F537-4417-9721-B91C365D6F4C}"/>
              </a:ext>
            </a:extLst>
          </p:cNvPr>
          <p:cNvSpPr/>
          <p:nvPr/>
        </p:nvSpPr>
        <p:spPr>
          <a:xfrm>
            <a:off x="9182602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96519-5250-415C-910C-4A4AD0B57CFD}"/>
              </a:ext>
            </a:extLst>
          </p:cNvPr>
          <p:cNvSpPr txBox="1">
            <a:spLocks noChangeAspect="1"/>
          </p:cNvSpPr>
          <p:nvPr/>
        </p:nvSpPr>
        <p:spPr>
          <a:xfrm>
            <a:off x="1688675" y="4532804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D94B2-8EFE-4374-B22E-5BD10252E910}"/>
              </a:ext>
            </a:extLst>
          </p:cNvPr>
          <p:cNvSpPr txBox="1">
            <a:spLocks noChangeAspect="1"/>
          </p:cNvSpPr>
          <p:nvPr/>
        </p:nvSpPr>
        <p:spPr>
          <a:xfrm>
            <a:off x="4566942" y="4528195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C02A-D834-4AB7-A605-18EC4D16854B}"/>
              </a:ext>
            </a:extLst>
          </p:cNvPr>
          <p:cNvSpPr txBox="1">
            <a:spLocks noChangeAspect="1"/>
          </p:cNvSpPr>
          <p:nvPr/>
        </p:nvSpPr>
        <p:spPr>
          <a:xfrm>
            <a:off x="7463911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A5E1-59C6-49A9-8C70-917DF9E22D30}"/>
              </a:ext>
            </a:extLst>
          </p:cNvPr>
          <p:cNvSpPr txBox="1">
            <a:spLocks noChangeAspect="1"/>
          </p:cNvSpPr>
          <p:nvPr/>
        </p:nvSpPr>
        <p:spPr>
          <a:xfrm>
            <a:off x="10304773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2BB46-C555-49E7-8319-FA2F8431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38" y="4060496"/>
            <a:ext cx="11067122" cy="31023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A04607-9545-4460-9FC6-2E7BA30106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06" y="1389264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71F75AA-C2E0-4B49-A9DE-80F0E1885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06" y="2075177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212F46C-A40E-4F2D-9A84-74D39F82F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06" y="274370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9E9A7E-45F8-484D-918D-36038010A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706" y="343203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E56606-1258-4F51-BFF5-5D8E79324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362" y="1389264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E91E798-64CF-46F9-8CE8-6920B7A2B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4362" y="2075177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E21A509-71AE-4A2D-BE90-657A297B9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4362" y="274370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C410791-CC30-48C6-847D-68FE22097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4362" y="343203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6BB85D6-5058-491C-A0B1-B06807D79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62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8BD7450-B90F-4EA0-A1E7-AAE4D320B5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658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BA5F8FA-FA96-4B91-BF83-6C804B3F0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693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0F9751B-23F1-4DF4-AC1E-8176D55F7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2021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</p:spTree>
    <p:extLst>
      <p:ext uri="{BB962C8B-B14F-4D97-AF65-F5344CB8AC3E}">
        <p14:creationId xmlns:p14="http://schemas.microsoft.com/office/powerpoint/2010/main" val="248828862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4-shape Circular infographic, add appropriate icons or logos to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32DCB-AA48-4C72-8844-6D4F0BA9D21C}"/>
              </a:ext>
            </a:extLst>
          </p:cNvPr>
          <p:cNvGrpSpPr/>
          <p:nvPr/>
        </p:nvGrpSpPr>
        <p:grpSpPr>
          <a:xfrm rot="20662687">
            <a:off x="4120880" y="1671909"/>
            <a:ext cx="3950239" cy="3944441"/>
            <a:chOff x="3124200" y="1133475"/>
            <a:chExt cx="5267326" cy="52657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BE788AD-70E3-4549-9FA6-E2A2D801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33475"/>
              <a:ext cx="3332163" cy="2252663"/>
            </a:xfrm>
            <a:custGeom>
              <a:avLst/>
              <a:gdLst>
                <a:gd name="T0" fmla="*/ 296 w 384"/>
                <a:gd name="T1" fmla="*/ 176 h 260"/>
                <a:gd name="T2" fmla="*/ 384 w 384"/>
                <a:gd name="T3" fmla="*/ 88 h 260"/>
                <a:gd name="T4" fmla="*/ 296 w 384"/>
                <a:gd name="T5" fmla="*/ 0 h 260"/>
                <a:gd name="T6" fmla="*/ 0 w 384"/>
                <a:gd name="T7" fmla="*/ 236 h 260"/>
                <a:gd name="T8" fmla="*/ 81 w 384"/>
                <a:gd name="T9" fmla="*/ 199 h 260"/>
                <a:gd name="T10" fmla="*/ 177 w 384"/>
                <a:gd name="T11" fmla="*/ 260 h 260"/>
                <a:gd name="T12" fmla="*/ 296 w 384"/>
                <a:gd name="T13" fmla="*/ 17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296" y="176"/>
                  </a:moveTo>
                  <a:cubicBezTo>
                    <a:pt x="345" y="176"/>
                    <a:pt x="384" y="137"/>
                    <a:pt x="384" y="88"/>
                  </a:cubicBezTo>
                  <a:cubicBezTo>
                    <a:pt x="384" y="40"/>
                    <a:pt x="345" y="0"/>
                    <a:pt x="296" y="0"/>
                  </a:cubicBezTo>
                  <a:cubicBezTo>
                    <a:pt x="152" y="0"/>
                    <a:pt x="31" y="101"/>
                    <a:pt x="0" y="236"/>
                  </a:cubicBezTo>
                  <a:cubicBezTo>
                    <a:pt x="20" y="213"/>
                    <a:pt x="48" y="199"/>
                    <a:pt x="81" y="199"/>
                  </a:cubicBezTo>
                  <a:cubicBezTo>
                    <a:pt x="123" y="199"/>
                    <a:pt x="160" y="224"/>
                    <a:pt x="177" y="260"/>
                  </a:cubicBezTo>
                  <a:cubicBezTo>
                    <a:pt x="194" y="211"/>
                    <a:pt x="241" y="176"/>
                    <a:pt x="296" y="1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82622ED-5797-4083-AD52-832611CC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148138"/>
              <a:ext cx="3332163" cy="2251075"/>
            </a:xfrm>
            <a:custGeom>
              <a:avLst/>
              <a:gdLst>
                <a:gd name="T0" fmla="*/ 88 w 384"/>
                <a:gd name="T1" fmla="*/ 84 h 260"/>
                <a:gd name="T2" fmla="*/ 0 w 384"/>
                <a:gd name="T3" fmla="*/ 172 h 260"/>
                <a:gd name="T4" fmla="*/ 88 w 384"/>
                <a:gd name="T5" fmla="*/ 260 h 260"/>
                <a:gd name="T6" fmla="*/ 384 w 384"/>
                <a:gd name="T7" fmla="*/ 24 h 260"/>
                <a:gd name="T8" fmla="*/ 304 w 384"/>
                <a:gd name="T9" fmla="*/ 61 h 260"/>
                <a:gd name="T10" fmla="*/ 208 w 384"/>
                <a:gd name="T11" fmla="*/ 0 h 260"/>
                <a:gd name="T12" fmla="*/ 88 w 384"/>
                <a:gd name="T13" fmla="*/ 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88" y="84"/>
                  </a:moveTo>
                  <a:cubicBezTo>
                    <a:pt x="40" y="84"/>
                    <a:pt x="0" y="123"/>
                    <a:pt x="0" y="172"/>
                  </a:cubicBezTo>
                  <a:cubicBezTo>
                    <a:pt x="0" y="220"/>
                    <a:pt x="40" y="260"/>
                    <a:pt x="88" y="260"/>
                  </a:cubicBezTo>
                  <a:cubicBezTo>
                    <a:pt x="232" y="260"/>
                    <a:pt x="353" y="159"/>
                    <a:pt x="384" y="24"/>
                  </a:cubicBezTo>
                  <a:cubicBezTo>
                    <a:pt x="365" y="47"/>
                    <a:pt x="336" y="61"/>
                    <a:pt x="304" y="61"/>
                  </a:cubicBezTo>
                  <a:cubicBezTo>
                    <a:pt x="261" y="61"/>
                    <a:pt x="225" y="36"/>
                    <a:pt x="208" y="0"/>
                  </a:cubicBezTo>
                  <a:cubicBezTo>
                    <a:pt x="190" y="49"/>
                    <a:pt x="143" y="84"/>
                    <a:pt x="88" y="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2BE73-ED84-40EB-B0DA-F7F0D67B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005138"/>
              <a:ext cx="2247900" cy="3325813"/>
            </a:xfrm>
            <a:custGeom>
              <a:avLst/>
              <a:gdLst>
                <a:gd name="T0" fmla="*/ 176 w 259"/>
                <a:gd name="T1" fmla="*/ 88 h 384"/>
                <a:gd name="T2" fmla="*/ 88 w 259"/>
                <a:gd name="T3" fmla="*/ 0 h 384"/>
                <a:gd name="T4" fmla="*/ 0 w 259"/>
                <a:gd name="T5" fmla="*/ 88 h 384"/>
                <a:gd name="T6" fmla="*/ 235 w 259"/>
                <a:gd name="T7" fmla="*/ 384 h 384"/>
                <a:gd name="T8" fmla="*/ 198 w 259"/>
                <a:gd name="T9" fmla="*/ 304 h 384"/>
                <a:gd name="T10" fmla="*/ 259 w 259"/>
                <a:gd name="T11" fmla="*/ 208 h 384"/>
                <a:gd name="T12" fmla="*/ 176 w 259"/>
                <a:gd name="T13" fmla="*/ 8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84">
                  <a:moveTo>
                    <a:pt x="176" y="88"/>
                  </a:move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32"/>
                    <a:pt x="100" y="353"/>
                    <a:pt x="235" y="384"/>
                  </a:cubicBezTo>
                  <a:cubicBezTo>
                    <a:pt x="212" y="365"/>
                    <a:pt x="198" y="336"/>
                    <a:pt x="198" y="304"/>
                  </a:cubicBezTo>
                  <a:cubicBezTo>
                    <a:pt x="198" y="261"/>
                    <a:pt x="223" y="224"/>
                    <a:pt x="259" y="208"/>
                  </a:cubicBezTo>
                  <a:cubicBezTo>
                    <a:pt x="211" y="190"/>
                    <a:pt x="176" y="143"/>
                    <a:pt x="176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9322571-F62D-461A-A06C-1D7FC6C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203325"/>
              <a:ext cx="2255838" cy="3325813"/>
            </a:xfrm>
            <a:custGeom>
              <a:avLst/>
              <a:gdLst>
                <a:gd name="T0" fmla="*/ 84 w 260"/>
                <a:gd name="T1" fmla="*/ 296 h 384"/>
                <a:gd name="T2" fmla="*/ 172 w 260"/>
                <a:gd name="T3" fmla="*/ 384 h 384"/>
                <a:gd name="T4" fmla="*/ 260 w 260"/>
                <a:gd name="T5" fmla="*/ 296 h 384"/>
                <a:gd name="T6" fmla="*/ 24 w 260"/>
                <a:gd name="T7" fmla="*/ 0 h 384"/>
                <a:gd name="T8" fmla="*/ 62 w 260"/>
                <a:gd name="T9" fmla="*/ 80 h 384"/>
                <a:gd name="T10" fmla="*/ 0 w 260"/>
                <a:gd name="T11" fmla="*/ 176 h 384"/>
                <a:gd name="T12" fmla="*/ 84 w 260"/>
                <a:gd name="T13" fmla="*/ 2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384">
                  <a:moveTo>
                    <a:pt x="84" y="296"/>
                  </a:moveTo>
                  <a:cubicBezTo>
                    <a:pt x="84" y="345"/>
                    <a:pt x="123" y="384"/>
                    <a:pt x="172" y="384"/>
                  </a:cubicBezTo>
                  <a:cubicBezTo>
                    <a:pt x="221" y="384"/>
                    <a:pt x="260" y="345"/>
                    <a:pt x="260" y="296"/>
                  </a:cubicBezTo>
                  <a:cubicBezTo>
                    <a:pt x="260" y="152"/>
                    <a:pt x="159" y="31"/>
                    <a:pt x="24" y="0"/>
                  </a:cubicBezTo>
                  <a:cubicBezTo>
                    <a:pt x="47" y="19"/>
                    <a:pt x="62" y="48"/>
                    <a:pt x="62" y="80"/>
                  </a:cubicBezTo>
                  <a:cubicBezTo>
                    <a:pt x="62" y="123"/>
                    <a:pt x="36" y="160"/>
                    <a:pt x="0" y="176"/>
                  </a:cubicBezTo>
                  <a:cubicBezTo>
                    <a:pt x="49" y="194"/>
                    <a:pt x="84" y="241"/>
                    <a:pt x="84" y="2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B754D3-2AEB-44CF-8D6A-314525505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806" y="1760744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ABF998-FD9E-4FC8-BDDE-9539E3088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760744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01F7234-918D-4432-82BB-EDA4DD68F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0806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E58A89-CC8B-4CAE-8A1D-147F0BC8F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247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FCA52C2-4773-4C50-B3AD-97A346100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558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5-shape Circular infographic, add appropriate icons or logos to shapes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7618B5E-9E0E-45F6-A213-6D55B8A93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71" y="1499051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4E137D-EC2B-4EA1-AD53-6C4A06EC6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499051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572DF15-AAF7-4735-B0C5-1C97D1F49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67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2504834-41A6-4FCD-A209-5C808035F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5931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E44CF-3505-4A16-8C39-6A1263ECD0F3}"/>
              </a:ext>
            </a:extLst>
          </p:cNvPr>
          <p:cNvGrpSpPr/>
          <p:nvPr/>
        </p:nvGrpSpPr>
        <p:grpSpPr>
          <a:xfrm rot="20538234">
            <a:off x="4195209" y="1674677"/>
            <a:ext cx="3950239" cy="3944441"/>
            <a:chOff x="4194117" y="2025197"/>
            <a:chExt cx="3949210" cy="3944441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E5058F-7AB1-487A-8D64-976C0FECA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6931" y="3820400"/>
              <a:ext cx="1796396" cy="188341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7E8C85B-ED94-44A2-AAE8-253EC94C5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5964" y="4555886"/>
              <a:ext cx="2254137" cy="1413752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04CC268-6860-40D5-8FFE-7AE26F71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4214" y="2076455"/>
              <a:ext cx="1689113" cy="2061027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BDFB8B0-3BEF-4F85-A369-0637BEA55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3053" y="2025197"/>
              <a:ext cx="2273210" cy="146501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B7494E3-7228-4DE9-AE41-08870CC3D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4117" y="2995513"/>
              <a:ext cx="1295742" cy="2301818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</p:grp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DAE5AF-D8A9-4369-8399-389B99C7B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16" y="5702911"/>
            <a:ext cx="4725631" cy="90965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</p:spTree>
    <p:extLst>
      <p:ext uri="{BB962C8B-B14F-4D97-AF65-F5344CB8AC3E}">
        <p14:creationId xmlns:p14="http://schemas.microsoft.com/office/powerpoint/2010/main" val="10374688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eft colum / Righ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Column on the left. Large imagery on the right.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7EBF2-1EBC-4653-AB4C-2A50A647A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1686561"/>
            <a:ext cx="5378508" cy="4490405"/>
          </a:xfrm>
        </p:spPr>
        <p:txBody>
          <a:bodyPr/>
          <a:lstStyle>
            <a:lvl1pPr>
              <a:defRPr/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your content, adjust width of content placeholder as necessary. Add imagery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1A05D8-3AFD-4ED9-9CC1-A892E888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264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Goals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51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Brand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  <a:alphaModFix amt="39000"/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B1484C-986E-4773-8A28-15B98BF39BC0}"/>
              </a:ext>
            </a:extLst>
          </p:cNvPr>
          <p:cNvGrpSpPr/>
          <p:nvPr/>
        </p:nvGrpSpPr>
        <p:grpSpPr>
          <a:xfrm flipH="1">
            <a:off x="373298" y="1182640"/>
            <a:ext cx="4664942" cy="4650821"/>
            <a:chOff x="1050925" y="1484313"/>
            <a:chExt cx="4040188" cy="3965576"/>
          </a:xfrm>
          <a:solidFill>
            <a:schemeClr val="bg2">
              <a:alpha val="64000"/>
            </a:schemeClr>
          </a:soli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B649EC2-232E-4E81-9C35-F40C4BE7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2095501"/>
              <a:ext cx="3433763" cy="3354388"/>
            </a:xfrm>
            <a:custGeom>
              <a:avLst/>
              <a:gdLst>
                <a:gd name="T0" fmla="*/ 265 w 656"/>
                <a:gd name="T1" fmla="*/ 8 h 642"/>
                <a:gd name="T2" fmla="*/ 59 w 656"/>
                <a:gd name="T3" fmla="*/ 153 h 642"/>
                <a:gd name="T4" fmla="*/ 23 w 656"/>
                <a:gd name="T5" fmla="*/ 403 h 642"/>
                <a:gd name="T6" fmla="*/ 333 w 656"/>
                <a:gd name="T7" fmla="*/ 642 h 642"/>
                <a:gd name="T8" fmla="*/ 415 w 656"/>
                <a:gd name="T9" fmla="*/ 631 h 642"/>
                <a:gd name="T10" fmla="*/ 656 w 656"/>
                <a:gd name="T11" fmla="*/ 321 h 642"/>
                <a:gd name="T12" fmla="*/ 653 w 656"/>
                <a:gd name="T13" fmla="*/ 299 h 642"/>
                <a:gd name="T14" fmla="*/ 646 w 656"/>
                <a:gd name="T15" fmla="*/ 250 h 642"/>
                <a:gd name="T16" fmla="*/ 620 w 656"/>
                <a:gd name="T17" fmla="*/ 183 h 642"/>
                <a:gd name="T18" fmla="*/ 612 w 656"/>
                <a:gd name="T19" fmla="*/ 163 h 642"/>
                <a:gd name="T20" fmla="*/ 605 w 656"/>
                <a:gd name="T21" fmla="*/ 156 h 642"/>
                <a:gd name="T22" fmla="*/ 601 w 656"/>
                <a:gd name="T23" fmla="*/ 158 h 642"/>
                <a:gd name="T24" fmla="*/ 600 w 656"/>
                <a:gd name="T25" fmla="*/ 170 h 642"/>
                <a:gd name="T26" fmla="*/ 600 w 656"/>
                <a:gd name="T27" fmla="*/ 172 h 642"/>
                <a:gd name="T28" fmla="*/ 601 w 656"/>
                <a:gd name="T29" fmla="*/ 173 h 642"/>
                <a:gd name="T30" fmla="*/ 627 w 656"/>
                <a:gd name="T31" fmla="*/ 406 h 642"/>
                <a:gd name="T32" fmla="*/ 515 w 656"/>
                <a:gd name="T33" fmla="*/ 566 h 642"/>
                <a:gd name="T34" fmla="*/ 332 w 656"/>
                <a:gd name="T35" fmla="*/ 627 h 642"/>
                <a:gd name="T36" fmla="*/ 251 w 656"/>
                <a:gd name="T37" fmla="*/ 616 h 642"/>
                <a:gd name="T38" fmla="*/ 64 w 656"/>
                <a:gd name="T39" fmla="*/ 466 h 642"/>
                <a:gd name="T40" fmla="*/ 41 w 656"/>
                <a:gd name="T41" fmla="*/ 229 h 642"/>
                <a:gd name="T42" fmla="*/ 333 w 656"/>
                <a:gd name="T43" fmla="*/ 15 h 642"/>
                <a:gd name="T44" fmla="*/ 417 w 656"/>
                <a:gd name="T45" fmla="*/ 27 h 642"/>
                <a:gd name="T46" fmla="*/ 465 w 656"/>
                <a:gd name="T47" fmla="*/ 46 h 642"/>
                <a:gd name="T48" fmla="*/ 483 w 656"/>
                <a:gd name="T49" fmla="*/ 54 h 642"/>
                <a:gd name="T50" fmla="*/ 491 w 656"/>
                <a:gd name="T51" fmla="*/ 57 h 642"/>
                <a:gd name="T52" fmla="*/ 497 w 656"/>
                <a:gd name="T53" fmla="*/ 52 h 642"/>
                <a:gd name="T54" fmla="*/ 491 w 656"/>
                <a:gd name="T55" fmla="*/ 41 h 642"/>
                <a:gd name="T56" fmla="*/ 487 w 656"/>
                <a:gd name="T57" fmla="*/ 39 h 642"/>
                <a:gd name="T58" fmla="*/ 485 w 656"/>
                <a:gd name="T59" fmla="*/ 38 h 642"/>
                <a:gd name="T60" fmla="*/ 335 w 656"/>
                <a:gd name="T61" fmla="*/ 0 h 642"/>
                <a:gd name="T62" fmla="*/ 265 w 656"/>
                <a:gd name="T63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42">
                  <a:moveTo>
                    <a:pt x="265" y="8"/>
                  </a:moveTo>
                  <a:cubicBezTo>
                    <a:pt x="179" y="26"/>
                    <a:pt x="106" y="78"/>
                    <a:pt x="59" y="153"/>
                  </a:cubicBezTo>
                  <a:cubicBezTo>
                    <a:pt x="13" y="229"/>
                    <a:pt x="0" y="318"/>
                    <a:pt x="23" y="403"/>
                  </a:cubicBezTo>
                  <a:cubicBezTo>
                    <a:pt x="60" y="544"/>
                    <a:pt x="188" y="642"/>
                    <a:pt x="333" y="642"/>
                  </a:cubicBezTo>
                  <a:cubicBezTo>
                    <a:pt x="361" y="642"/>
                    <a:pt x="388" y="638"/>
                    <a:pt x="415" y="631"/>
                  </a:cubicBezTo>
                  <a:cubicBezTo>
                    <a:pt x="556" y="594"/>
                    <a:pt x="655" y="466"/>
                    <a:pt x="656" y="321"/>
                  </a:cubicBezTo>
                  <a:cubicBezTo>
                    <a:pt x="655" y="314"/>
                    <a:pt x="654" y="306"/>
                    <a:pt x="653" y="299"/>
                  </a:cubicBezTo>
                  <a:cubicBezTo>
                    <a:pt x="652" y="282"/>
                    <a:pt x="650" y="266"/>
                    <a:pt x="646" y="250"/>
                  </a:cubicBezTo>
                  <a:cubicBezTo>
                    <a:pt x="639" y="227"/>
                    <a:pt x="630" y="204"/>
                    <a:pt x="620" y="183"/>
                  </a:cubicBezTo>
                  <a:cubicBezTo>
                    <a:pt x="618" y="176"/>
                    <a:pt x="615" y="169"/>
                    <a:pt x="612" y="163"/>
                  </a:cubicBezTo>
                  <a:cubicBezTo>
                    <a:pt x="611" y="161"/>
                    <a:pt x="609" y="156"/>
                    <a:pt x="605" y="156"/>
                  </a:cubicBezTo>
                  <a:cubicBezTo>
                    <a:pt x="604" y="156"/>
                    <a:pt x="603" y="157"/>
                    <a:pt x="601" y="158"/>
                  </a:cubicBezTo>
                  <a:cubicBezTo>
                    <a:pt x="598" y="159"/>
                    <a:pt x="595" y="162"/>
                    <a:pt x="600" y="170"/>
                  </a:cubicBezTo>
                  <a:cubicBezTo>
                    <a:pt x="600" y="171"/>
                    <a:pt x="600" y="171"/>
                    <a:pt x="600" y="172"/>
                  </a:cubicBezTo>
                  <a:cubicBezTo>
                    <a:pt x="601" y="172"/>
                    <a:pt x="601" y="173"/>
                    <a:pt x="601" y="173"/>
                  </a:cubicBezTo>
                  <a:cubicBezTo>
                    <a:pt x="640" y="247"/>
                    <a:pt x="649" y="326"/>
                    <a:pt x="627" y="406"/>
                  </a:cubicBezTo>
                  <a:cubicBezTo>
                    <a:pt x="609" y="469"/>
                    <a:pt x="569" y="526"/>
                    <a:pt x="515" y="566"/>
                  </a:cubicBezTo>
                  <a:cubicBezTo>
                    <a:pt x="462" y="605"/>
                    <a:pt x="397" y="627"/>
                    <a:pt x="332" y="627"/>
                  </a:cubicBezTo>
                  <a:cubicBezTo>
                    <a:pt x="304" y="627"/>
                    <a:pt x="277" y="623"/>
                    <a:pt x="251" y="616"/>
                  </a:cubicBezTo>
                  <a:cubicBezTo>
                    <a:pt x="170" y="593"/>
                    <a:pt x="104" y="539"/>
                    <a:pt x="64" y="466"/>
                  </a:cubicBezTo>
                  <a:cubicBezTo>
                    <a:pt x="25" y="393"/>
                    <a:pt x="17" y="309"/>
                    <a:pt x="41" y="229"/>
                  </a:cubicBezTo>
                  <a:cubicBezTo>
                    <a:pt x="80" y="103"/>
                    <a:pt x="200" y="15"/>
                    <a:pt x="333" y="15"/>
                  </a:cubicBezTo>
                  <a:cubicBezTo>
                    <a:pt x="362" y="15"/>
                    <a:pt x="390" y="19"/>
                    <a:pt x="417" y="27"/>
                  </a:cubicBezTo>
                  <a:cubicBezTo>
                    <a:pt x="434" y="32"/>
                    <a:pt x="449" y="39"/>
                    <a:pt x="465" y="46"/>
                  </a:cubicBezTo>
                  <a:cubicBezTo>
                    <a:pt x="471" y="49"/>
                    <a:pt x="477" y="52"/>
                    <a:pt x="483" y="54"/>
                  </a:cubicBezTo>
                  <a:cubicBezTo>
                    <a:pt x="485" y="55"/>
                    <a:pt x="489" y="57"/>
                    <a:pt x="491" y="57"/>
                  </a:cubicBezTo>
                  <a:cubicBezTo>
                    <a:pt x="493" y="57"/>
                    <a:pt x="495" y="56"/>
                    <a:pt x="497" y="52"/>
                  </a:cubicBezTo>
                  <a:cubicBezTo>
                    <a:pt x="498" y="49"/>
                    <a:pt x="499" y="46"/>
                    <a:pt x="491" y="41"/>
                  </a:cubicBezTo>
                  <a:cubicBezTo>
                    <a:pt x="489" y="40"/>
                    <a:pt x="488" y="40"/>
                    <a:pt x="487" y="39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37" y="13"/>
                    <a:pt x="386" y="0"/>
                    <a:pt x="335" y="0"/>
                  </a:cubicBezTo>
                  <a:cubicBezTo>
                    <a:pt x="312" y="0"/>
                    <a:pt x="288" y="2"/>
                    <a:pt x="2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0BBA3D-8DA8-4F1D-96A3-AEBB3054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1484313"/>
              <a:ext cx="2333625" cy="2325688"/>
            </a:xfrm>
            <a:custGeom>
              <a:avLst/>
              <a:gdLst>
                <a:gd name="T0" fmla="*/ 67 w 446"/>
                <a:gd name="T1" fmla="*/ 389 h 445"/>
                <a:gd name="T2" fmla="*/ 223 w 446"/>
                <a:gd name="T3" fmla="*/ 232 h 445"/>
                <a:gd name="T4" fmla="*/ 249 w 446"/>
                <a:gd name="T5" fmla="*/ 226 h 445"/>
                <a:gd name="T6" fmla="*/ 275 w 446"/>
                <a:gd name="T7" fmla="*/ 233 h 445"/>
                <a:gd name="T8" fmla="*/ 283 w 446"/>
                <a:gd name="T9" fmla="*/ 235 h 445"/>
                <a:gd name="T10" fmla="*/ 321 w 446"/>
                <a:gd name="T11" fmla="*/ 245 h 445"/>
                <a:gd name="T12" fmla="*/ 336 w 446"/>
                <a:gd name="T13" fmla="*/ 249 h 445"/>
                <a:gd name="T14" fmla="*/ 338 w 446"/>
                <a:gd name="T15" fmla="*/ 248 h 445"/>
                <a:gd name="T16" fmla="*/ 345 w 446"/>
                <a:gd name="T17" fmla="*/ 243 h 445"/>
                <a:gd name="T18" fmla="*/ 439 w 446"/>
                <a:gd name="T19" fmla="*/ 149 h 445"/>
                <a:gd name="T20" fmla="*/ 445 w 446"/>
                <a:gd name="T21" fmla="*/ 138 h 445"/>
                <a:gd name="T22" fmla="*/ 434 w 446"/>
                <a:gd name="T23" fmla="*/ 131 h 445"/>
                <a:gd name="T24" fmla="*/ 354 w 446"/>
                <a:gd name="T25" fmla="*/ 110 h 445"/>
                <a:gd name="T26" fmla="*/ 335 w 446"/>
                <a:gd name="T27" fmla="*/ 91 h 445"/>
                <a:gd name="T28" fmla="*/ 314 w 446"/>
                <a:gd name="T29" fmla="*/ 11 h 445"/>
                <a:gd name="T30" fmla="*/ 306 w 446"/>
                <a:gd name="T31" fmla="*/ 0 h 445"/>
                <a:gd name="T32" fmla="*/ 296 w 446"/>
                <a:gd name="T33" fmla="*/ 6 h 445"/>
                <a:gd name="T34" fmla="*/ 263 w 446"/>
                <a:gd name="T35" fmla="*/ 39 h 445"/>
                <a:gd name="T36" fmla="*/ 202 w 446"/>
                <a:gd name="T37" fmla="*/ 99 h 445"/>
                <a:gd name="T38" fmla="*/ 197 w 446"/>
                <a:gd name="T39" fmla="*/ 117 h 445"/>
                <a:gd name="T40" fmla="*/ 205 w 446"/>
                <a:gd name="T41" fmla="*/ 144 h 445"/>
                <a:gd name="T42" fmla="*/ 219 w 446"/>
                <a:gd name="T43" fmla="*/ 198 h 445"/>
                <a:gd name="T44" fmla="*/ 213 w 446"/>
                <a:gd name="T45" fmla="*/ 221 h 445"/>
                <a:gd name="T46" fmla="*/ 118 w 446"/>
                <a:gd name="T47" fmla="*/ 316 h 445"/>
                <a:gd name="T48" fmla="*/ 76 w 446"/>
                <a:gd name="T49" fmla="*/ 358 h 445"/>
                <a:gd name="T50" fmla="*/ 6 w 446"/>
                <a:gd name="T51" fmla="*/ 429 h 445"/>
                <a:gd name="T52" fmla="*/ 0 w 446"/>
                <a:gd name="T53" fmla="*/ 438 h 445"/>
                <a:gd name="T54" fmla="*/ 2 w 446"/>
                <a:gd name="T55" fmla="*/ 443 h 445"/>
                <a:gd name="T56" fmla="*/ 7 w 446"/>
                <a:gd name="T57" fmla="*/ 445 h 445"/>
                <a:gd name="T58" fmla="*/ 16 w 446"/>
                <a:gd name="T59" fmla="*/ 439 h 445"/>
                <a:gd name="T60" fmla="*/ 18 w 446"/>
                <a:gd name="T61" fmla="*/ 438 h 445"/>
                <a:gd name="T62" fmla="*/ 20 w 446"/>
                <a:gd name="T63" fmla="*/ 436 h 445"/>
                <a:gd name="T64" fmla="*/ 67 w 446"/>
                <a:gd name="T65" fmla="*/ 389 h 445"/>
                <a:gd name="T66" fmla="*/ 214 w 446"/>
                <a:gd name="T67" fmla="*/ 120 h 445"/>
                <a:gd name="T68" fmla="*/ 218 w 446"/>
                <a:gd name="T69" fmla="*/ 106 h 445"/>
                <a:gd name="T70" fmla="*/ 279 w 446"/>
                <a:gd name="T71" fmla="*/ 44 h 445"/>
                <a:gd name="T72" fmla="*/ 301 w 446"/>
                <a:gd name="T73" fmla="*/ 22 h 445"/>
                <a:gd name="T74" fmla="*/ 307 w 446"/>
                <a:gd name="T75" fmla="*/ 43 h 445"/>
                <a:gd name="T76" fmla="*/ 315 w 446"/>
                <a:gd name="T77" fmla="*/ 73 h 445"/>
                <a:gd name="T78" fmla="*/ 317 w 446"/>
                <a:gd name="T79" fmla="*/ 82 h 445"/>
                <a:gd name="T80" fmla="*/ 324 w 446"/>
                <a:gd name="T81" fmla="*/ 108 h 445"/>
                <a:gd name="T82" fmla="*/ 337 w 446"/>
                <a:gd name="T83" fmla="*/ 121 h 445"/>
                <a:gd name="T84" fmla="*/ 392 w 446"/>
                <a:gd name="T85" fmla="*/ 135 h 445"/>
                <a:gd name="T86" fmla="*/ 416 w 446"/>
                <a:gd name="T87" fmla="*/ 142 h 445"/>
                <a:gd name="T88" fmla="*/ 424 w 446"/>
                <a:gd name="T89" fmla="*/ 144 h 445"/>
                <a:gd name="T90" fmla="*/ 402 w 446"/>
                <a:gd name="T91" fmla="*/ 165 h 445"/>
                <a:gd name="T92" fmla="*/ 339 w 446"/>
                <a:gd name="T93" fmla="*/ 228 h 445"/>
                <a:gd name="T94" fmla="*/ 329 w 446"/>
                <a:gd name="T95" fmla="*/ 231 h 445"/>
                <a:gd name="T96" fmla="*/ 325 w 446"/>
                <a:gd name="T97" fmla="*/ 231 h 445"/>
                <a:gd name="T98" fmla="*/ 247 w 446"/>
                <a:gd name="T99" fmla="*/ 210 h 445"/>
                <a:gd name="T100" fmla="*/ 235 w 446"/>
                <a:gd name="T101" fmla="*/ 197 h 445"/>
                <a:gd name="T102" fmla="*/ 214 w 446"/>
                <a:gd name="T103" fmla="*/ 1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445">
                  <a:moveTo>
                    <a:pt x="67" y="389"/>
                  </a:moveTo>
                  <a:cubicBezTo>
                    <a:pt x="118" y="338"/>
                    <a:pt x="171" y="285"/>
                    <a:pt x="223" y="232"/>
                  </a:cubicBezTo>
                  <a:cubicBezTo>
                    <a:pt x="231" y="224"/>
                    <a:pt x="238" y="222"/>
                    <a:pt x="249" y="226"/>
                  </a:cubicBezTo>
                  <a:cubicBezTo>
                    <a:pt x="257" y="229"/>
                    <a:pt x="266" y="231"/>
                    <a:pt x="275" y="233"/>
                  </a:cubicBezTo>
                  <a:cubicBezTo>
                    <a:pt x="277" y="234"/>
                    <a:pt x="280" y="235"/>
                    <a:pt x="283" y="235"/>
                  </a:cubicBezTo>
                  <a:cubicBezTo>
                    <a:pt x="295" y="239"/>
                    <a:pt x="308" y="242"/>
                    <a:pt x="321" y="245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8" y="248"/>
                  </a:cubicBezTo>
                  <a:cubicBezTo>
                    <a:pt x="340" y="247"/>
                    <a:pt x="343" y="245"/>
                    <a:pt x="345" y="243"/>
                  </a:cubicBezTo>
                  <a:cubicBezTo>
                    <a:pt x="373" y="215"/>
                    <a:pt x="403" y="185"/>
                    <a:pt x="439" y="149"/>
                  </a:cubicBezTo>
                  <a:cubicBezTo>
                    <a:pt x="444" y="145"/>
                    <a:pt x="446" y="141"/>
                    <a:pt x="445" y="138"/>
                  </a:cubicBezTo>
                  <a:cubicBezTo>
                    <a:pt x="445" y="136"/>
                    <a:pt x="441" y="133"/>
                    <a:pt x="434" y="131"/>
                  </a:cubicBezTo>
                  <a:cubicBezTo>
                    <a:pt x="409" y="124"/>
                    <a:pt x="381" y="117"/>
                    <a:pt x="354" y="110"/>
                  </a:cubicBezTo>
                  <a:cubicBezTo>
                    <a:pt x="343" y="107"/>
                    <a:pt x="338" y="102"/>
                    <a:pt x="335" y="91"/>
                  </a:cubicBezTo>
                  <a:cubicBezTo>
                    <a:pt x="328" y="64"/>
                    <a:pt x="321" y="36"/>
                    <a:pt x="314" y="11"/>
                  </a:cubicBezTo>
                  <a:cubicBezTo>
                    <a:pt x="312" y="7"/>
                    <a:pt x="310" y="0"/>
                    <a:pt x="306" y="0"/>
                  </a:cubicBezTo>
                  <a:cubicBezTo>
                    <a:pt x="305" y="0"/>
                    <a:pt x="301" y="0"/>
                    <a:pt x="296" y="6"/>
                  </a:cubicBezTo>
                  <a:cubicBezTo>
                    <a:pt x="285" y="17"/>
                    <a:pt x="274" y="28"/>
                    <a:pt x="263" y="39"/>
                  </a:cubicBezTo>
                  <a:cubicBezTo>
                    <a:pt x="243" y="59"/>
                    <a:pt x="223" y="79"/>
                    <a:pt x="202" y="99"/>
                  </a:cubicBezTo>
                  <a:cubicBezTo>
                    <a:pt x="197" y="105"/>
                    <a:pt x="195" y="110"/>
                    <a:pt x="197" y="117"/>
                  </a:cubicBezTo>
                  <a:cubicBezTo>
                    <a:pt x="200" y="126"/>
                    <a:pt x="202" y="135"/>
                    <a:pt x="205" y="144"/>
                  </a:cubicBezTo>
                  <a:cubicBezTo>
                    <a:pt x="209" y="161"/>
                    <a:pt x="214" y="180"/>
                    <a:pt x="219" y="198"/>
                  </a:cubicBezTo>
                  <a:cubicBezTo>
                    <a:pt x="222" y="207"/>
                    <a:pt x="221" y="214"/>
                    <a:pt x="213" y="221"/>
                  </a:cubicBezTo>
                  <a:cubicBezTo>
                    <a:pt x="182" y="253"/>
                    <a:pt x="149" y="285"/>
                    <a:pt x="118" y="316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53" y="382"/>
                    <a:pt x="29" y="405"/>
                    <a:pt x="6" y="429"/>
                  </a:cubicBezTo>
                  <a:cubicBezTo>
                    <a:pt x="2" y="433"/>
                    <a:pt x="0" y="436"/>
                    <a:pt x="0" y="438"/>
                  </a:cubicBezTo>
                  <a:cubicBezTo>
                    <a:pt x="0" y="439"/>
                    <a:pt x="0" y="440"/>
                    <a:pt x="2" y="443"/>
                  </a:cubicBezTo>
                  <a:cubicBezTo>
                    <a:pt x="4" y="444"/>
                    <a:pt x="6" y="445"/>
                    <a:pt x="7" y="445"/>
                  </a:cubicBezTo>
                  <a:cubicBezTo>
                    <a:pt x="10" y="445"/>
                    <a:pt x="13" y="443"/>
                    <a:pt x="16" y="439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7"/>
                    <a:pt x="19" y="436"/>
                    <a:pt x="20" y="436"/>
                  </a:cubicBezTo>
                  <a:lnTo>
                    <a:pt x="67" y="389"/>
                  </a:lnTo>
                  <a:close/>
                  <a:moveTo>
                    <a:pt x="214" y="120"/>
                  </a:moveTo>
                  <a:cubicBezTo>
                    <a:pt x="213" y="116"/>
                    <a:pt x="214" y="109"/>
                    <a:pt x="218" y="106"/>
                  </a:cubicBezTo>
                  <a:cubicBezTo>
                    <a:pt x="237" y="85"/>
                    <a:pt x="257" y="65"/>
                    <a:pt x="279" y="44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10" y="54"/>
                    <a:pt x="312" y="63"/>
                    <a:pt x="315" y="73"/>
                  </a:cubicBezTo>
                  <a:cubicBezTo>
                    <a:pt x="316" y="76"/>
                    <a:pt x="317" y="79"/>
                    <a:pt x="317" y="82"/>
                  </a:cubicBezTo>
                  <a:cubicBezTo>
                    <a:pt x="320" y="90"/>
                    <a:pt x="322" y="99"/>
                    <a:pt x="324" y="108"/>
                  </a:cubicBezTo>
                  <a:cubicBezTo>
                    <a:pt x="326" y="115"/>
                    <a:pt x="329" y="119"/>
                    <a:pt x="337" y="121"/>
                  </a:cubicBezTo>
                  <a:cubicBezTo>
                    <a:pt x="355" y="125"/>
                    <a:pt x="373" y="130"/>
                    <a:pt x="392" y="135"/>
                  </a:cubicBezTo>
                  <a:cubicBezTo>
                    <a:pt x="400" y="137"/>
                    <a:pt x="408" y="140"/>
                    <a:pt x="416" y="142"/>
                  </a:cubicBezTo>
                  <a:cubicBezTo>
                    <a:pt x="424" y="144"/>
                    <a:pt x="424" y="144"/>
                    <a:pt x="424" y="144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380" y="187"/>
                    <a:pt x="360" y="208"/>
                    <a:pt x="339" y="228"/>
                  </a:cubicBezTo>
                  <a:cubicBezTo>
                    <a:pt x="336" y="231"/>
                    <a:pt x="331" y="231"/>
                    <a:pt x="329" y="231"/>
                  </a:cubicBezTo>
                  <a:cubicBezTo>
                    <a:pt x="328" y="231"/>
                    <a:pt x="327" y="231"/>
                    <a:pt x="325" y="231"/>
                  </a:cubicBezTo>
                  <a:cubicBezTo>
                    <a:pt x="302" y="225"/>
                    <a:pt x="274" y="218"/>
                    <a:pt x="247" y="210"/>
                  </a:cubicBezTo>
                  <a:cubicBezTo>
                    <a:pt x="242" y="208"/>
                    <a:pt x="237" y="203"/>
                    <a:pt x="235" y="197"/>
                  </a:cubicBezTo>
                  <a:cubicBezTo>
                    <a:pt x="228" y="175"/>
                    <a:pt x="222" y="150"/>
                    <a:pt x="21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09F53B0-C900-4C3C-B317-FC4CA10C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90826"/>
              <a:ext cx="2044700" cy="1970088"/>
            </a:xfrm>
            <a:custGeom>
              <a:avLst/>
              <a:gdLst>
                <a:gd name="T0" fmla="*/ 267 w 391"/>
                <a:gd name="T1" fmla="*/ 15 h 377"/>
                <a:gd name="T2" fmla="*/ 194 w 391"/>
                <a:gd name="T3" fmla="*/ 0 h 377"/>
                <a:gd name="T4" fmla="*/ 175 w 391"/>
                <a:gd name="T5" fmla="*/ 1 h 377"/>
                <a:gd name="T6" fmla="*/ 45 w 391"/>
                <a:gd name="T7" fmla="*/ 75 h 377"/>
                <a:gd name="T8" fmla="*/ 10 w 391"/>
                <a:gd name="T9" fmla="*/ 222 h 377"/>
                <a:gd name="T10" fmla="*/ 194 w 391"/>
                <a:gd name="T11" fmla="*/ 375 h 377"/>
                <a:gd name="T12" fmla="*/ 197 w 391"/>
                <a:gd name="T13" fmla="*/ 375 h 377"/>
                <a:gd name="T14" fmla="*/ 353 w 391"/>
                <a:gd name="T15" fmla="*/ 287 h 377"/>
                <a:gd name="T16" fmla="*/ 366 w 391"/>
                <a:gd name="T17" fmla="*/ 113 h 377"/>
                <a:gd name="T18" fmla="*/ 358 w 391"/>
                <a:gd name="T19" fmla="*/ 104 h 377"/>
                <a:gd name="T20" fmla="*/ 355 w 391"/>
                <a:gd name="T21" fmla="*/ 105 h 377"/>
                <a:gd name="T22" fmla="*/ 350 w 391"/>
                <a:gd name="T23" fmla="*/ 108 h 377"/>
                <a:gd name="T24" fmla="*/ 352 w 391"/>
                <a:gd name="T25" fmla="*/ 119 h 377"/>
                <a:gd name="T26" fmla="*/ 367 w 391"/>
                <a:gd name="T27" fmla="*/ 192 h 377"/>
                <a:gd name="T28" fmla="*/ 194 w 391"/>
                <a:gd name="T29" fmla="*/ 360 h 377"/>
                <a:gd name="T30" fmla="*/ 156 w 391"/>
                <a:gd name="T31" fmla="*/ 356 h 377"/>
                <a:gd name="T32" fmla="*/ 43 w 391"/>
                <a:gd name="T33" fmla="*/ 270 h 377"/>
                <a:gd name="T34" fmla="*/ 32 w 391"/>
                <a:gd name="T35" fmla="*/ 128 h 377"/>
                <a:gd name="T36" fmla="*/ 194 w 391"/>
                <a:gd name="T37" fmla="*/ 15 h 377"/>
                <a:gd name="T38" fmla="*/ 261 w 391"/>
                <a:gd name="T39" fmla="*/ 29 h 377"/>
                <a:gd name="T40" fmla="*/ 272 w 391"/>
                <a:gd name="T41" fmla="*/ 32 h 377"/>
                <a:gd name="T42" fmla="*/ 277 w 391"/>
                <a:gd name="T43" fmla="*/ 28 h 377"/>
                <a:gd name="T44" fmla="*/ 278 w 391"/>
                <a:gd name="T45" fmla="*/ 22 h 377"/>
                <a:gd name="T46" fmla="*/ 267 w 391"/>
                <a:gd name="T47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377">
                  <a:moveTo>
                    <a:pt x="267" y="15"/>
                  </a:moveTo>
                  <a:cubicBezTo>
                    <a:pt x="242" y="5"/>
                    <a:pt x="218" y="0"/>
                    <a:pt x="194" y="0"/>
                  </a:cubicBezTo>
                  <a:cubicBezTo>
                    <a:pt x="188" y="0"/>
                    <a:pt x="181" y="1"/>
                    <a:pt x="175" y="1"/>
                  </a:cubicBezTo>
                  <a:cubicBezTo>
                    <a:pt x="124" y="6"/>
                    <a:pt x="77" y="33"/>
                    <a:pt x="45" y="75"/>
                  </a:cubicBezTo>
                  <a:cubicBezTo>
                    <a:pt x="13" y="117"/>
                    <a:pt x="0" y="170"/>
                    <a:pt x="10" y="222"/>
                  </a:cubicBezTo>
                  <a:cubicBezTo>
                    <a:pt x="26" y="310"/>
                    <a:pt x="105" y="377"/>
                    <a:pt x="194" y="375"/>
                  </a:cubicBezTo>
                  <a:cubicBezTo>
                    <a:pt x="195" y="375"/>
                    <a:pt x="196" y="375"/>
                    <a:pt x="197" y="375"/>
                  </a:cubicBezTo>
                  <a:cubicBezTo>
                    <a:pt x="260" y="375"/>
                    <a:pt x="320" y="341"/>
                    <a:pt x="353" y="287"/>
                  </a:cubicBezTo>
                  <a:cubicBezTo>
                    <a:pt x="387" y="232"/>
                    <a:pt x="391" y="174"/>
                    <a:pt x="366" y="113"/>
                  </a:cubicBezTo>
                  <a:cubicBezTo>
                    <a:pt x="363" y="105"/>
                    <a:pt x="360" y="104"/>
                    <a:pt x="358" y="104"/>
                  </a:cubicBezTo>
                  <a:cubicBezTo>
                    <a:pt x="357" y="104"/>
                    <a:pt x="356" y="104"/>
                    <a:pt x="355" y="105"/>
                  </a:cubicBezTo>
                  <a:cubicBezTo>
                    <a:pt x="351" y="106"/>
                    <a:pt x="351" y="108"/>
                    <a:pt x="350" y="108"/>
                  </a:cubicBezTo>
                  <a:cubicBezTo>
                    <a:pt x="350" y="110"/>
                    <a:pt x="350" y="114"/>
                    <a:pt x="352" y="119"/>
                  </a:cubicBezTo>
                  <a:cubicBezTo>
                    <a:pt x="363" y="143"/>
                    <a:pt x="368" y="168"/>
                    <a:pt x="367" y="192"/>
                  </a:cubicBezTo>
                  <a:cubicBezTo>
                    <a:pt x="364" y="286"/>
                    <a:pt x="288" y="360"/>
                    <a:pt x="194" y="360"/>
                  </a:cubicBezTo>
                  <a:cubicBezTo>
                    <a:pt x="181" y="360"/>
                    <a:pt x="168" y="359"/>
                    <a:pt x="156" y="356"/>
                  </a:cubicBezTo>
                  <a:cubicBezTo>
                    <a:pt x="108" y="346"/>
                    <a:pt x="67" y="314"/>
                    <a:pt x="43" y="270"/>
                  </a:cubicBezTo>
                  <a:cubicBezTo>
                    <a:pt x="18" y="225"/>
                    <a:pt x="15" y="174"/>
                    <a:pt x="32" y="128"/>
                  </a:cubicBezTo>
                  <a:cubicBezTo>
                    <a:pt x="59" y="60"/>
                    <a:pt x="122" y="15"/>
                    <a:pt x="194" y="15"/>
                  </a:cubicBezTo>
                  <a:cubicBezTo>
                    <a:pt x="217" y="15"/>
                    <a:pt x="239" y="20"/>
                    <a:pt x="261" y="29"/>
                  </a:cubicBezTo>
                  <a:cubicBezTo>
                    <a:pt x="265" y="30"/>
                    <a:pt x="269" y="32"/>
                    <a:pt x="272" y="32"/>
                  </a:cubicBezTo>
                  <a:cubicBezTo>
                    <a:pt x="273" y="32"/>
                    <a:pt x="275" y="32"/>
                    <a:pt x="277" y="28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6" y="19"/>
                    <a:pt x="271" y="17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4FD267-3F91-4DCE-AE17-82415D8DF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7222" y="2001123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4AA38FE-FA26-4873-8ED9-89D75AEC7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222" y="2925585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836453-38ED-4E2E-86A5-273FDADC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7222" y="3850047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CF430B-AECD-497D-BA0D-8E332DC17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7222" y="4774510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</p:spTree>
    <p:extLst>
      <p:ext uri="{BB962C8B-B14F-4D97-AF65-F5344CB8AC3E}">
        <p14:creationId xmlns:p14="http://schemas.microsoft.com/office/powerpoint/2010/main" val="404100744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&amp;B Sal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D8BDA4-5E00-481D-A3BE-2E08EABFA032}"/>
              </a:ext>
            </a:extLst>
          </p:cNvPr>
          <p:cNvSpPr/>
          <p:nvPr/>
        </p:nvSpPr>
        <p:spPr>
          <a:xfrm>
            <a:off x="83061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Food and beverage data slide. </a:t>
            </a:r>
            <a:br>
              <a:rPr lang="en-US" dirty="0"/>
            </a:br>
            <a:r>
              <a:rPr lang="en-US" dirty="0"/>
              <a:t>Swap out brand logos as needed.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6DBD-889E-48D6-8D7A-70581F05C712}"/>
              </a:ext>
            </a:extLst>
          </p:cNvPr>
          <p:cNvSpPr/>
          <p:nvPr/>
        </p:nvSpPr>
        <p:spPr>
          <a:xfrm>
            <a:off x="541769" y="1856900"/>
            <a:ext cx="8446109" cy="4239099"/>
          </a:xfrm>
          <a:prstGeom prst="roundRect">
            <a:avLst>
              <a:gd name="adj" fmla="val 5579"/>
            </a:avLst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CBFC-561D-4A7A-92F8-278572BE7B14}"/>
              </a:ext>
            </a:extLst>
          </p:cNvPr>
          <p:cNvSpPr txBox="1"/>
          <p:nvPr/>
        </p:nvSpPr>
        <p:spPr>
          <a:xfrm>
            <a:off x="3052210" y="1649109"/>
            <a:ext cx="34252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PREMIUM SEGMENT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07F19-2CBD-412C-A717-D9A853797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077" y="2359859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Organic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2167B18-BC27-49B9-A787-2C1EA5D3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1913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Natural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04695D2-C9EE-45A3-85FB-47480D562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4452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4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Specialty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2B336C9F-82D9-4903-BB7D-650E4DA96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297" y="23725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Conventional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7976C0-1383-4648-A265-6140C675B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3541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E5B-88C4-4B3B-9D80-BAFB574C4F11}"/>
              </a:ext>
            </a:extLst>
          </p:cNvPr>
          <p:cNvSpPr/>
          <p:nvPr/>
        </p:nvSpPr>
        <p:spPr>
          <a:xfrm>
            <a:off x="1511232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CCE67-75C4-480E-A397-8CC2648095B2}"/>
              </a:ext>
            </a:extLst>
          </p:cNvPr>
          <p:cNvSpPr/>
          <p:nvPr/>
        </p:nvSpPr>
        <p:spPr>
          <a:xfrm>
            <a:off x="1418235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1A43D6B-CCED-4F50-A93B-849BABB7B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3377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D8A6BD-B3D4-498B-8287-B3E0803FC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3377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263D3-DBDC-42F1-819D-036B30008635}"/>
              </a:ext>
            </a:extLst>
          </p:cNvPr>
          <p:cNvSpPr/>
          <p:nvPr/>
        </p:nvSpPr>
        <p:spPr>
          <a:xfrm>
            <a:off x="4191068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63A10-0890-4A09-8CC4-91226204C8EF}"/>
              </a:ext>
            </a:extLst>
          </p:cNvPr>
          <p:cNvSpPr/>
          <p:nvPr/>
        </p:nvSpPr>
        <p:spPr>
          <a:xfrm>
            <a:off x="4098071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E250EE-39E6-414A-A8DC-A8BA4AEC9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916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FDAD8AD-7298-4934-B4BF-1FA9D9BA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5916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B7BB4-07A0-45AC-97BF-72BFD3570F9D}"/>
              </a:ext>
            </a:extLst>
          </p:cNvPr>
          <p:cNvSpPr/>
          <p:nvPr/>
        </p:nvSpPr>
        <p:spPr>
          <a:xfrm>
            <a:off x="6883607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F6A74A-669A-446D-9F1F-626FE04685C1}"/>
              </a:ext>
            </a:extLst>
          </p:cNvPr>
          <p:cNvSpPr/>
          <p:nvPr/>
        </p:nvSpPr>
        <p:spPr>
          <a:xfrm>
            <a:off x="6790610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C5B1783-C94F-4B6C-9EEB-39D59A240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8760" y="31518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AC3193-0D29-4464-9D52-E7BA80FD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760" y="39888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B0E5F-2045-4869-A74D-FA58231DCEF0}"/>
              </a:ext>
            </a:extLst>
          </p:cNvPr>
          <p:cNvSpPr/>
          <p:nvPr/>
        </p:nvSpPr>
        <p:spPr>
          <a:xfrm>
            <a:off x="10026452" y="3499080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38ABEB-A7CE-438B-846F-7FD70F97233C}"/>
              </a:ext>
            </a:extLst>
          </p:cNvPr>
          <p:cNvSpPr/>
          <p:nvPr/>
        </p:nvSpPr>
        <p:spPr>
          <a:xfrm>
            <a:off x="9933454" y="43650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A7756B6-FDC5-4BD5-8EEF-B86B980C6E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541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566E7AB-C9A7-4A0C-9B83-9CFB9A29EB40}"/>
              </a:ext>
            </a:extLst>
          </p:cNvPr>
          <p:cNvSpPr/>
          <p:nvPr/>
        </p:nvSpPr>
        <p:spPr>
          <a:xfrm>
            <a:off x="3510449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C04F5E-AF9F-4B0A-BDBA-410EFA0F2181}"/>
              </a:ext>
            </a:extLst>
          </p:cNvPr>
          <p:cNvSpPr/>
          <p:nvPr/>
        </p:nvSpPr>
        <p:spPr>
          <a:xfrm>
            <a:off x="6202988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3C0853-9CC8-410F-BFD1-084382CEB813}"/>
              </a:ext>
            </a:extLst>
          </p:cNvPr>
          <p:cNvSpPr/>
          <p:nvPr/>
        </p:nvSpPr>
        <p:spPr>
          <a:xfrm>
            <a:off x="934583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66B8ADA0-6221-4B54-B418-E855825087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0678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ustom w/fun background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30B0E-9F19-420A-819D-A7F68461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5"/>
          <a:stretch/>
        </p:blipFill>
        <p:spPr>
          <a:xfrm>
            <a:off x="421" y="5206252"/>
            <a:ext cx="12191580" cy="1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073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 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24BD5-17AF-48E1-98E7-D3405D08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C64C7-7802-4BBA-A608-E1624655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604130" y="2862977"/>
            <a:ext cx="1968872" cy="113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99" y="5432497"/>
            <a:ext cx="9423401" cy="109530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add title or caption for video or supporting audio clip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346C6-50DB-4377-9D20-55FC8C6E4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9699" y="558800"/>
            <a:ext cx="9423400" cy="4822896"/>
          </a:xfrm>
          <a:prstGeom prst="roundRect">
            <a:avLst>
              <a:gd name="adj" fmla="val 3425"/>
            </a:avLst>
          </a:prstGeom>
          <a:solidFill>
            <a:schemeClr val="bg1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159675395">
                  <a:custGeom>
                    <a:avLst/>
                    <a:gdLst>
                      <a:gd name="connsiteX0" fmla="*/ 0 w 9420946"/>
                      <a:gd name="connsiteY0" fmla="*/ 165184 h 4822896"/>
                      <a:gd name="connsiteX1" fmla="*/ 165184 w 9420946"/>
                      <a:gd name="connsiteY1" fmla="*/ 0 h 4822896"/>
                      <a:gd name="connsiteX2" fmla="*/ 460628 w 9420946"/>
                      <a:gd name="connsiteY2" fmla="*/ 0 h 4822896"/>
                      <a:gd name="connsiteX3" fmla="*/ 1028789 w 9420946"/>
                      <a:gd name="connsiteY3" fmla="*/ 0 h 4822896"/>
                      <a:gd name="connsiteX4" fmla="*/ 1687856 w 9420946"/>
                      <a:gd name="connsiteY4" fmla="*/ 0 h 4822896"/>
                      <a:gd name="connsiteX5" fmla="*/ 2256017 w 9420946"/>
                      <a:gd name="connsiteY5" fmla="*/ 0 h 4822896"/>
                      <a:gd name="connsiteX6" fmla="*/ 2551461 w 9420946"/>
                      <a:gd name="connsiteY6" fmla="*/ 0 h 4822896"/>
                      <a:gd name="connsiteX7" fmla="*/ 2846905 w 9420946"/>
                      <a:gd name="connsiteY7" fmla="*/ 0 h 4822896"/>
                      <a:gd name="connsiteX8" fmla="*/ 3142348 w 9420946"/>
                      <a:gd name="connsiteY8" fmla="*/ 0 h 4822896"/>
                      <a:gd name="connsiteX9" fmla="*/ 3801415 w 9420946"/>
                      <a:gd name="connsiteY9" fmla="*/ 0 h 4822896"/>
                      <a:gd name="connsiteX10" fmla="*/ 4278671 w 9420946"/>
                      <a:gd name="connsiteY10" fmla="*/ 0 h 4822896"/>
                      <a:gd name="connsiteX11" fmla="*/ 4665020 w 9420946"/>
                      <a:gd name="connsiteY11" fmla="*/ 0 h 4822896"/>
                      <a:gd name="connsiteX12" fmla="*/ 5233181 w 9420946"/>
                      <a:gd name="connsiteY12" fmla="*/ 0 h 4822896"/>
                      <a:gd name="connsiteX13" fmla="*/ 5801342 w 9420946"/>
                      <a:gd name="connsiteY13" fmla="*/ 0 h 4822896"/>
                      <a:gd name="connsiteX14" fmla="*/ 6369503 w 9420946"/>
                      <a:gd name="connsiteY14" fmla="*/ 0 h 4822896"/>
                      <a:gd name="connsiteX15" fmla="*/ 6755853 w 9420946"/>
                      <a:gd name="connsiteY15" fmla="*/ 0 h 4822896"/>
                      <a:gd name="connsiteX16" fmla="*/ 7142203 w 9420946"/>
                      <a:gd name="connsiteY16" fmla="*/ 0 h 4822896"/>
                      <a:gd name="connsiteX17" fmla="*/ 7528552 w 9420946"/>
                      <a:gd name="connsiteY17" fmla="*/ 0 h 4822896"/>
                      <a:gd name="connsiteX18" fmla="*/ 8187619 w 9420946"/>
                      <a:gd name="connsiteY18" fmla="*/ 0 h 4822896"/>
                      <a:gd name="connsiteX19" fmla="*/ 8573969 w 9420946"/>
                      <a:gd name="connsiteY19" fmla="*/ 0 h 4822896"/>
                      <a:gd name="connsiteX20" fmla="*/ 9255762 w 9420946"/>
                      <a:gd name="connsiteY20" fmla="*/ 0 h 4822896"/>
                      <a:gd name="connsiteX21" fmla="*/ 9420946 w 9420946"/>
                      <a:gd name="connsiteY21" fmla="*/ 165184 h 4822896"/>
                      <a:gd name="connsiteX22" fmla="*/ 9420946 w 9420946"/>
                      <a:gd name="connsiteY22" fmla="*/ 771675 h 4822896"/>
                      <a:gd name="connsiteX23" fmla="*/ 9420946 w 9420946"/>
                      <a:gd name="connsiteY23" fmla="*/ 1243391 h 4822896"/>
                      <a:gd name="connsiteX24" fmla="*/ 9420946 w 9420946"/>
                      <a:gd name="connsiteY24" fmla="*/ 1804957 h 4822896"/>
                      <a:gd name="connsiteX25" fmla="*/ 9420946 w 9420946"/>
                      <a:gd name="connsiteY25" fmla="*/ 2321597 h 4822896"/>
                      <a:gd name="connsiteX26" fmla="*/ 9420946 w 9420946"/>
                      <a:gd name="connsiteY26" fmla="*/ 2883163 h 4822896"/>
                      <a:gd name="connsiteX27" fmla="*/ 9420946 w 9420946"/>
                      <a:gd name="connsiteY27" fmla="*/ 3444729 h 4822896"/>
                      <a:gd name="connsiteX28" fmla="*/ 9420946 w 9420946"/>
                      <a:gd name="connsiteY28" fmla="*/ 3871520 h 4822896"/>
                      <a:gd name="connsiteX29" fmla="*/ 9420946 w 9420946"/>
                      <a:gd name="connsiteY29" fmla="*/ 4657712 h 4822896"/>
                      <a:gd name="connsiteX30" fmla="*/ 9255762 w 9420946"/>
                      <a:gd name="connsiteY30" fmla="*/ 4822896 h 4822896"/>
                      <a:gd name="connsiteX31" fmla="*/ 8687601 w 9420946"/>
                      <a:gd name="connsiteY31" fmla="*/ 4822896 h 4822896"/>
                      <a:gd name="connsiteX32" fmla="*/ 8301251 w 9420946"/>
                      <a:gd name="connsiteY32" fmla="*/ 4822896 h 4822896"/>
                      <a:gd name="connsiteX33" fmla="*/ 7914902 w 9420946"/>
                      <a:gd name="connsiteY33" fmla="*/ 4822896 h 4822896"/>
                      <a:gd name="connsiteX34" fmla="*/ 7619458 w 9420946"/>
                      <a:gd name="connsiteY34" fmla="*/ 4822896 h 4822896"/>
                      <a:gd name="connsiteX35" fmla="*/ 7142203 w 9420946"/>
                      <a:gd name="connsiteY35" fmla="*/ 4822896 h 4822896"/>
                      <a:gd name="connsiteX36" fmla="*/ 6755853 w 9420946"/>
                      <a:gd name="connsiteY36" fmla="*/ 4822896 h 4822896"/>
                      <a:gd name="connsiteX37" fmla="*/ 6460409 w 9420946"/>
                      <a:gd name="connsiteY37" fmla="*/ 4822896 h 4822896"/>
                      <a:gd name="connsiteX38" fmla="*/ 5801342 w 9420946"/>
                      <a:gd name="connsiteY38" fmla="*/ 4822896 h 4822896"/>
                      <a:gd name="connsiteX39" fmla="*/ 5505899 w 9420946"/>
                      <a:gd name="connsiteY39" fmla="*/ 4822896 h 4822896"/>
                      <a:gd name="connsiteX40" fmla="*/ 4846832 w 9420946"/>
                      <a:gd name="connsiteY40" fmla="*/ 4822896 h 4822896"/>
                      <a:gd name="connsiteX41" fmla="*/ 4096859 w 9420946"/>
                      <a:gd name="connsiteY41" fmla="*/ 4822896 h 4822896"/>
                      <a:gd name="connsiteX42" fmla="*/ 3528698 w 9420946"/>
                      <a:gd name="connsiteY42" fmla="*/ 4822896 h 4822896"/>
                      <a:gd name="connsiteX43" fmla="*/ 3233254 w 9420946"/>
                      <a:gd name="connsiteY43" fmla="*/ 4822896 h 4822896"/>
                      <a:gd name="connsiteX44" fmla="*/ 2483281 w 9420946"/>
                      <a:gd name="connsiteY44" fmla="*/ 4822896 h 4822896"/>
                      <a:gd name="connsiteX45" fmla="*/ 1733309 w 9420946"/>
                      <a:gd name="connsiteY45" fmla="*/ 4822896 h 4822896"/>
                      <a:gd name="connsiteX46" fmla="*/ 1074242 w 9420946"/>
                      <a:gd name="connsiteY46" fmla="*/ 4822896 h 4822896"/>
                      <a:gd name="connsiteX47" fmla="*/ 165184 w 9420946"/>
                      <a:gd name="connsiteY47" fmla="*/ 4822896 h 4822896"/>
                      <a:gd name="connsiteX48" fmla="*/ 0 w 9420946"/>
                      <a:gd name="connsiteY48" fmla="*/ 4657712 h 4822896"/>
                      <a:gd name="connsiteX49" fmla="*/ 0 w 9420946"/>
                      <a:gd name="connsiteY49" fmla="*/ 4185997 h 4822896"/>
                      <a:gd name="connsiteX50" fmla="*/ 0 w 9420946"/>
                      <a:gd name="connsiteY50" fmla="*/ 3624431 h 4822896"/>
                      <a:gd name="connsiteX51" fmla="*/ 0 w 9420946"/>
                      <a:gd name="connsiteY51" fmla="*/ 3017939 h 4822896"/>
                      <a:gd name="connsiteX52" fmla="*/ 0 w 9420946"/>
                      <a:gd name="connsiteY52" fmla="*/ 2411448 h 4822896"/>
                      <a:gd name="connsiteX53" fmla="*/ 0 w 9420946"/>
                      <a:gd name="connsiteY53" fmla="*/ 1760031 h 4822896"/>
                      <a:gd name="connsiteX54" fmla="*/ 0 w 9420946"/>
                      <a:gd name="connsiteY54" fmla="*/ 1198465 h 4822896"/>
                      <a:gd name="connsiteX55" fmla="*/ 0 w 9420946"/>
                      <a:gd name="connsiteY55" fmla="*/ 771675 h 4822896"/>
                      <a:gd name="connsiteX56" fmla="*/ 0 w 9420946"/>
                      <a:gd name="connsiteY56" fmla="*/ 165184 h 48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420946" h="4822896" fill="none" extrusionOk="0">
                        <a:moveTo>
                          <a:pt x="0" y="165184"/>
                        </a:moveTo>
                        <a:cubicBezTo>
                          <a:pt x="-4068" y="65954"/>
                          <a:pt x="82732" y="9407"/>
                          <a:pt x="165184" y="0"/>
                        </a:cubicBezTo>
                        <a:cubicBezTo>
                          <a:pt x="285637" y="-451"/>
                          <a:pt x="331698" y="9428"/>
                          <a:pt x="460628" y="0"/>
                        </a:cubicBezTo>
                        <a:cubicBezTo>
                          <a:pt x="589558" y="-9428"/>
                          <a:pt x="874725" y="64004"/>
                          <a:pt x="1028789" y="0"/>
                        </a:cubicBezTo>
                        <a:cubicBezTo>
                          <a:pt x="1182853" y="-64004"/>
                          <a:pt x="1521361" y="21393"/>
                          <a:pt x="1687856" y="0"/>
                        </a:cubicBezTo>
                        <a:cubicBezTo>
                          <a:pt x="1854351" y="-21393"/>
                          <a:pt x="2023693" y="2806"/>
                          <a:pt x="2256017" y="0"/>
                        </a:cubicBezTo>
                        <a:cubicBezTo>
                          <a:pt x="2488341" y="-2806"/>
                          <a:pt x="2411043" y="14468"/>
                          <a:pt x="2551461" y="0"/>
                        </a:cubicBezTo>
                        <a:cubicBezTo>
                          <a:pt x="2691879" y="-14468"/>
                          <a:pt x="2709662" y="25707"/>
                          <a:pt x="2846905" y="0"/>
                        </a:cubicBezTo>
                        <a:cubicBezTo>
                          <a:pt x="2984148" y="-25707"/>
                          <a:pt x="3021343" y="14129"/>
                          <a:pt x="3142348" y="0"/>
                        </a:cubicBezTo>
                        <a:cubicBezTo>
                          <a:pt x="3263353" y="-14129"/>
                          <a:pt x="3617606" y="13356"/>
                          <a:pt x="3801415" y="0"/>
                        </a:cubicBezTo>
                        <a:cubicBezTo>
                          <a:pt x="3985224" y="-13356"/>
                          <a:pt x="4178912" y="45617"/>
                          <a:pt x="4278671" y="0"/>
                        </a:cubicBezTo>
                        <a:cubicBezTo>
                          <a:pt x="4378430" y="-45617"/>
                          <a:pt x="4576005" y="37076"/>
                          <a:pt x="4665020" y="0"/>
                        </a:cubicBezTo>
                        <a:cubicBezTo>
                          <a:pt x="4754035" y="-37076"/>
                          <a:pt x="4951167" y="65823"/>
                          <a:pt x="5233181" y="0"/>
                        </a:cubicBezTo>
                        <a:cubicBezTo>
                          <a:pt x="5515195" y="-65823"/>
                          <a:pt x="5521781" y="35717"/>
                          <a:pt x="5801342" y="0"/>
                        </a:cubicBezTo>
                        <a:cubicBezTo>
                          <a:pt x="6080903" y="-35717"/>
                          <a:pt x="6207514" y="19517"/>
                          <a:pt x="6369503" y="0"/>
                        </a:cubicBezTo>
                        <a:cubicBezTo>
                          <a:pt x="6531492" y="-19517"/>
                          <a:pt x="6641812" y="41318"/>
                          <a:pt x="6755853" y="0"/>
                        </a:cubicBezTo>
                        <a:cubicBezTo>
                          <a:pt x="6869894" y="-41318"/>
                          <a:pt x="6950045" y="43704"/>
                          <a:pt x="7142203" y="0"/>
                        </a:cubicBezTo>
                        <a:cubicBezTo>
                          <a:pt x="7334361" y="-43704"/>
                          <a:pt x="7430552" y="17943"/>
                          <a:pt x="7528552" y="0"/>
                        </a:cubicBezTo>
                        <a:cubicBezTo>
                          <a:pt x="7626552" y="-17943"/>
                          <a:pt x="7986436" y="63993"/>
                          <a:pt x="8187619" y="0"/>
                        </a:cubicBezTo>
                        <a:cubicBezTo>
                          <a:pt x="8388802" y="-63993"/>
                          <a:pt x="8491387" y="17820"/>
                          <a:pt x="8573969" y="0"/>
                        </a:cubicBezTo>
                        <a:cubicBezTo>
                          <a:pt x="8656551" y="-17820"/>
                          <a:pt x="8948036" y="2137"/>
                          <a:pt x="9255762" y="0"/>
                        </a:cubicBezTo>
                        <a:cubicBezTo>
                          <a:pt x="9343458" y="1182"/>
                          <a:pt x="9418170" y="83677"/>
                          <a:pt x="9420946" y="165184"/>
                        </a:cubicBezTo>
                        <a:cubicBezTo>
                          <a:pt x="9424270" y="386299"/>
                          <a:pt x="9358311" y="607940"/>
                          <a:pt x="9420946" y="771675"/>
                        </a:cubicBezTo>
                        <a:cubicBezTo>
                          <a:pt x="9483581" y="935410"/>
                          <a:pt x="9408118" y="1084026"/>
                          <a:pt x="9420946" y="1243391"/>
                        </a:cubicBezTo>
                        <a:cubicBezTo>
                          <a:pt x="9433774" y="1402756"/>
                          <a:pt x="9412641" y="1588442"/>
                          <a:pt x="9420946" y="1804957"/>
                        </a:cubicBezTo>
                        <a:cubicBezTo>
                          <a:pt x="9429251" y="2021472"/>
                          <a:pt x="9401348" y="2087764"/>
                          <a:pt x="9420946" y="2321597"/>
                        </a:cubicBezTo>
                        <a:cubicBezTo>
                          <a:pt x="9440544" y="2555430"/>
                          <a:pt x="9420068" y="2632451"/>
                          <a:pt x="9420946" y="2883163"/>
                        </a:cubicBezTo>
                        <a:cubicBezTo>
                          <a:pt x="9421824" y="3133875"/>
                          <a:pt x="9412703" y="3328473"/>
                          <a:pt x="9420946" y="3444729"/>
                        </a:cubicBezTo>
                        <a:cubicBezTo>
                          <a:pt x="9429189" y="3560985"/>
                          <a:pt x="9393939" y="3721559"/>
                          <a:pt x="9420946" y="3871520"/>
                        </a:cubicBezTo>
                        <a:cubicBezTo>
                          <a:pt x="9447953" y="4021481"/>
                          <a:pt x="9367660" y="4368081"/>
                          <a:pt x="9420946" y="4657712"/>
                        </a:cubicBezTo>
                        <a:cubicBezTo>
                          <a:pt x="9410488" y="4749313"/>
                          <a:pt x="9340731" y="4830091"/>
                          <a:pt x="9255762" y="4822896"/>
                        </a:cubicBezTo>
                        <a:cubicBezTo>
                          <a:pt x="9125663" y="4857387"/>
                          <a:pt x="8928992" y="4786172"/>
                          <a:pt x="8687601" y="4822896"/>
                        </a:cubicBezTo>
                        <a:cubicBezTo>
                          <a:pt x="8446210" y="4859620"/>
                          <a:pt x="8410713" y="4784585"/>
                          <a:pt x="8301251" y="4822896"/>
                        </a:cubicBezTo>
                        <a:cubicBezTo>
                          <a:pt x="8191789" y="4861207"/>
                          <a:pt x="8044098" y="4801334"/>
                          <a:pt x="7914902" y="4822896"/>
                        </a:cubicBezTo>
                        <a:cubicBezTo>
                          <a:pt x="7785706" y="4844458"/>
                          <a:pt x="7753572" y="4797899"/>
                          <a:pt x="7619458" y="4822896"/>
                        </a:cubicBezTo>
                        <a:cubicBezTo>
                          <a:pt x="7485344" y="4847893"/>
                          <a:pt x="7380324" y="4799621"/>
                          <a:pt x="7142203" y="4822896"/>
                        </a:cubicBezTo>
                        <a:cubicBezTo>
                          <a:pt x="6904083" y="4846171"/>
                          <a:pt x="6938472" y="4806129"/>
                          <a:pt x="6755853" y="4822896"/>
                        </a:cubicBezTo>
                        <a:cubicBezTo>
                          <a:pt x="6573234" y="4839663"/>
                          <a:pt x="6567415" y="4822128"/>
                          <a:pt x="6460409" y="4822896"/>
                        </a:cubicBezTo>
                        <a:cubicBezTo>
                          <a:pt x="6353403" y="4823664"/>
                          <a:pt x="5988593" y="4744202"/>
                          <a:pt x="5801342" y="4822896"/>
                        </a:cubicBezTo>
                        <a:cubicBezTo>
                          <a:pt x="5614091" y="4901590"/>
                          <a:pt x="5586869" y="4816072"/>
                          <a:pt x="5505899" y="4822896"/>
                        </a:cubicBezTo>
                        <a:cubicBezTo>
                          <a:pt x="5424929" y="4829720"/>
                          <a:pt x="5154155" y="4784191"/>
                          <a:pt x="4846832" y="4822896"/>
                        </a:cubicBezTo>
                        <a:cubicBezTo>
                          <a:pt x="4539509" y="4861601"/>
                          <a:pt x="4315766" y="4797846"/>
                          <a:pt x="4096859" y="4822896"/>
                        </a:cubicBezTo>
                        <a:cubicBezTo>
                          <a:pt x="3877952" y="4847946"/>
                          <a:pt x="3749436" y="4764826"/>
                          <a:pt x="3528698" y="4822896"/>
                        </a:cubicBezTo>
                        <a:cubicBezTo>
                          <a:pt x="3307960" y="4880966"/>
                          <a:pt x="3308218" y="4792109"/>
                          <a:pt x="3233254" y="4822896"/>
                        </a:cubicBezTo>
                        <a:cubicBezTo>
                          <a:pt x="3158290" y="4853683"/>
                          <a:pt x="2740373" y="4797824"/>
                          <a:pt x="2483281" y="4822896"/>
                        </a:cubicBezTo>
                        <a:cubicBezTo>
                          <a:pt x="2226189" y="4847968"/>
                          <a:pt x="1929028" y="4743698"/>
                          <a:pt x="1733309" y="4822896"/>
                        </a:cubicBezTo>
                        <a:cubicBezTo>
                          <a:pt x="1537590" y="4902094"/>
                          <a:pt x="1401561" y="4802032"/>
                          <a:pt x="1074242" y="4822896"/>
                        </a:cubicBezTo>
                        <a:cubicBezTo>
                          <a:pt x="746923" y="4843760"/>
                          <a:pt x="406673" y="4804806"/>
                          <a:pt x="165184" y="4822896"/>
                        </a:cubicBezTo>
                        <a:cubicBezTo>
                          <a:pt x="76002" y="4844273"/>
                          <a:pt x="3799" y="4741476"/>
                          <a:pt x="0" y="4657712"/>
                        </a:cubicBezTo>
                        <a:cubicBezTo>
                          <a:pt x="-19772" y="4524475"/>
                          <a:pt x="15573" y="4399552"/>
                          <a:pt x="0" y="4185997"/>
                        </a:cubicBezTo>
                        <a:cubicBezTo>
                          <a:pt x="-15573" y="3972443"/>
                          <a:pt x="10326" y="3837238"/>
                          <a:pt x="0" y="3624431"/>
                        </a:cubicBezTo>
                        <a:cubicBezTo>
                          <a:pt x="-10326" y="3411624"/>
                          <a:pt x="1579" y="3294263"/>
                          <a:pt x="0" y="3017939"/>
                        </a:cubicBezTo>
                        <a:cubicBezTo>
                          <a:pt x="-1579" y="2741615"/>
                          <a:pt x="62108" y="2622171"/>
                          <a:pt x="0" y="2411448"/>
                        </a:cubicBezTo>
                        <a:cubicBezTo>
                          <a:pt x="-62108" y="2200725"/>
                          <a:pt x="65898" y="1952074"/>
                          <a:pt x="0" y="1760031"/>
                        </a:cubicBezTo>
                        <a:cubicBezTo>
                          <a:pt x="-65898" y="1567988"/>
                          <a:pt x="34976" y="1327636"/>
                          <a:pt x="0" y="1198465"/>
                        </a:cubicBezTo>
                        <a:cubicBezTo>
                          <a:pt x="-34976" y="1069294"/>
                          <a:pt x="4440" y="957668"/>
                          <a:pt x="0" y="771675"/>
                        </a:cubicBezTo>
                        <a:cubicBezTo>
                          <a:pt x="-4440" y="585682"/>
                          <a:pt x="69221" y="418078"/>
                          <a:pt x="0" y="165184"/>
                        </a:cubicBezTo>
                        <a:close/>
                      </a:path>
                      <a:path w="9420946" h="4822896" stroke="0" extrusionOk="0">
                        <a:moveTo>
                          <a:pt x="0" y="165184"/>
                        </a:moveTo>
                        <a:cubicBezTo>
                          <a:pt x="18206" y="75868"/>
                          <a:pt x="65442" y="-19904"/>
                          <a:pt x="165184" y="0"/>
                        </a:cubicBezTo>
                        <a:cubicBezTo>
                          <a:pt x="488498" y="-65438"/>
                          <a:pt x="672049" y="76199"/>
                          <a:pt x="915157" y="0"/>
                        </a:cubicBezTo>
                        <a:cubicBezTo>
                          <a:pt x="1158265" y="-76199"/>
                          <a:pt x="1396934" y="8269"/>
                          <a:pt x="1574224" y="0"/>
                        </a:cubicBezTo>
                        <a:cubicBezTo>
                          <a:pt x="1751514" y="-8269"/>
                          <a:pt x="1938026" y="17811"/>
                          <a:pt x="2233290" y="0"/>
                        </a:cubicBezTo>
                        <a:cubicBezTo>
                          <a:pt x="2528554" y="-17811"/>
                          <a:pt x="2602622" y="48658"/>
                          <a:pt x="2801452" y="0"/>
                        </a:cubicBezTo>
                        <a:cubicBezTo>
                          <a:pt x="3000282" y="-48658"/>
                          <a:pt x="2997202" y="1790"/>
                          <a:pt x="3096895" y="0"/>
                        </a:cubicBezTo>
                        <a:cubicBezTo>
                          <a:pt x="3196588" y="-1790"/>
                          <a:pt x="3261883" y="24131"/>
                          <a:pt x="3392339" y="0"/>
                        </a:cubicBezTo>
                        <a:cubicBezTo>
                          <a:pt x="3522795" y="-24131"/>
                          <a:pt x="3597208" y="31552"/>
                          <a:pt x="3687783" y="0"/>
                        </a:cubicBezTo>
                        <a:cubicBezTo>
                          <a:pt x="3778358" y="-31552"/>
                          <a:pt x="3904609" y="46"/>
                          <a:pt x="3983227" y="0"/>
                        </a:cubicBezTo>
                        <a:cubicBezTo>
                          <a:pt x="4061845" y="-46"/>
                          <a:pt x="4465854" y="35559"/>
                          <a:pt x="4733199" y="0"/>
                        </a:cubicBezTo>
                        <a:cubicBezTo>
                          <a:pt x="5000544" y="-35559"/>
                          <a:pt x="4953930" y="23788"/>
                          <a:pt x="5028643" y="0"/>
                        </a:cubicBezTo>
                        <a:cubicBezTo>
                          <a:pt x="5103356" y="-23788"/>
                          <a:pt x="5358256" y="47647"/>
                          <a:pt x="5687710" y="0"/>
                        </a:cubicBezTo>
                        <a:cubicBezTo>
                          <a:pt x="6017164" y="-47647"/>
                          <a:pt x="6039593" y="13019"/>
                          <a:pt x="6164965" y="0"/>
                        </a:cubicBezTo>
                        <a:cubicBezTo>
                          <a:pt x="6290338" y="-13019"/>
                          <a:pt x="6660061" y="61979"/>
                          <a:pt x="6914938" y="0"/>
                        </a:cubicBezTo>
                        <a:cubicBezTo>
                          <a:pt x="7169815" y="-61979"/>
                          <a:pt x="7163923" y="36241"/>
                          <a:pt x="7392194" y="0"/>
                        </a:cubicBezTo>
                        <a:cubicBezTo>
                          <a:pt x="7620465" y="-36241"/>
                          <a:pt x="7927896" y="21749"/>
                          <a:pt x="8142166" y="0"/>
                        </a:cubicBezTo>
                        <a:cubicBezTo>
                          <a:pt x="8356436" y="-21749"/>
                          <a:pt x="8348646" y="15990"/>
                          <a:pt x="8437610" y="0"/>
                        </a:cubicBezTo>
                        <a:cubicBezTo>
                          <a:pt x="8526574" y="-15990"/>
                          <a:pt x="9069458" y="13982"/>
                          <a:pt x="9255762" y="0"/>
                        </a:cubicBezTo>
                        <a:cubicBezTo>
                          <a:pt x="9341782" y="12734"/>
                          <a:pt x="9397668" y="62260"/>
                          <a:pt x="9420946" y="165184"/>
                        </a:cubicBezTo>
                        <a:cubicBezTo>
                          <a:pt x="9447063" y="297848"/>
                          <a:pt x="9420203" y="549447"/>
                          <a:pt x="9420946" y="681825"/>
                        </a:cubicBezTo>
                        <a:cubicBezTo>
                          <a:pt x="9421689" y="814203"/>
                          <a:pt x="9412164" y="1021978"/>
                          <a:pt x="9420946" y="1243391"/>
                        </a:cubicBezTo>
                        <a:cubicBezTo>
                          <a:pt x="9429728" y="1464804"/>
                          <a:pt x="9418007" y="1562724"/>
                          <a:pt x="9420946" y="1670181"/>
                        </a:cubicBezTo>
                        <a:cubicBezTo>
                          <a:pt x="9423885" y="1777638"/>
                          <a:pt x="9397090" y="1997691"/>
                          <a:pt x="9420946" y="2231747"/>
                        </a:cubicBezTo>
                        <a:cubicBezTo>
                          <a:pt x="9444802" y="2465803"/>
                          <a:pt x="9382580" y="2558210"/>
                          <a:pt x="9420946" y="2658537"/>
                        </a:cubicBezTo>
                        <a:cubicBezTo>
                          <a:pt x="9459312" y="2758864"/>
                          <a:pt x="9405873" y="2969255"/>
                          <a:pt x="9420946" y="3220103"/>
                        </a:cubicBezTo>
                        <a:cubicBezTo>
                          <a:pt x="9436019" y="3470951"/>
                          <a:pt x="9376377" y="3584519"/>
                          <a:pt x="9420946" y="3691818"/>
                        </a:cubicBezTo>
                        <a:cubicBezTo>
                          <a:pt x="9465515" y="3799117"/>
                          <a:pt x="9375506" y="4427380"/>
                          <a:pt x="9420946" y="4657712"/>
                        </a:cubicBezTo>
                        <a:cubicBezTo>
                          <a:pt x="9415580" y="4741057"/>
                          <a:pt x="9355341" y="4832368"/>
                          <a:pt x="9255762" y="4822896"/>
                        </a:cubicBezTo>
                        <a:cubicBezTo>
                          <a:pt x="9083029" y="4834362"/>
                          <a:pt x="8922556" y="4749824"/>
                          <a:pt x="8596695" y="4822896"/>
                        </a:cubicBezTo>
                        <a:cubicBezTo>
                          <a:pt x="8270834" y="4895968"/>
                          <a:pt x="8188343" y="4758188"/>
                          <a:pt x="7846722" y="4822896"/>
                        </a:cubicBezTo>
                        <a:cubicBezTo>
                          <a:pt x="7505101" y="4887604"/>
                          <a:pt x="7482625" y="4799767"/>
                          <a:pt x="7369467" y="4822896"/>
                        </a:cubicBezTo>
                        <a:cubicBezTo>
                          <a:pt x="7256309" y="4846025"/>
                          <a:pt x="7013293" y="4776189"/>
                          <a:pt x="6801306" y="4822896"/>
                        </a:cubicBezTo>
                        <a:cubicBezTo>
                          <a:pt x="6589319" y="4869603"/>
                          <a:pt x="6436320" y="4773493"/>
                          <a:pt x="6233145" y="4822896"/>
                        </a:cubicBezTo>
                        <a:cubicBezTo>
                          <a:pt x="6029970" y="4872299"/>
                          <a:pt x="5936224" y="4799459"/>
                          <a:pt x="5846795" y="4822896"/>
                        </a:cubicBezTo>
                        <a:cubicBezTo>
                          <a:pt x="5757366" y="4846333"/>
                          <a:pt x="5422114" y="4789416"/>
                          <a:pt x="5278634" y="4822896"/>
                        </a:cubicBezTo>
                        <a:cubicBezTo>
                          <a:pt x="5135154" y="4856376"/>
                          <a:pt x="4875529" y="4779159"/>
                          <a:pt x="4710473" y="4822896"/>
                        </a:cubicBezTo>
                        <a:cubicBezTo>
                          <a:pt x="4545417" y="4866633"/>
                          <a:pt x="4484064" y="4789811"/>
                          <a:pt x="4324123" y="4822896"/>
                        </a:cubicBezTo>
                        <a:cubicBezTo>
                          <a:pt x="4164182" y="4855981"/>
                          <a:pt x="4056238" y="4807694"/>
                          <a:pt x="3937774" y="4822896"/>
                        </a:cubicBezTo>
                        <a:cubicBezTo>
                          <a:pt x="3819310" y="4838098"/>
                          <a:pt x="3412012" y="4780315"/>
                          <a:pt x="3187801" y="4822896"/>
                        </a:cubicBezTo>
                        <a:cubicBezTo>
                          <a:pt x="2963590" y="4865477"/>
                          <a:pt x="2894891" y="4805568"/>
                          <a:pt x="2801452" y="4822896"/>
                        </a:cubicBezTo>
                        <a:cubicBezTo>
                          <a:pt x="2708013" y="4840224"/>
                          <a:pt x="2366540" y="4765625"/>
                          <a:pt x="2233290" y="4822896"/>
                        </a:cubicBezTo>
                        <a:cubicBezTo>
                          <a:pt x="2100040" y="4880167"/>
                          <a:pt x="1973592" y="4780558"/>
                          <a:pt x="1846941" y="4822896"/>
                        </a:cubicBezTo>
                        <a:cubicBezTo>
                          <a:pt x="1720290" y="4865234"/>
                          <a:pt x="1524640" y="4761143"/>
                          <a:pt x="1278780" y="4822896"/>
                        </a:cubicBezTo>
                        <a:cubicBezTo>
                          <a:pt x="1032920" y="4884649"/>
                          <a:pt x="882544" y="4795281"/>
                          <a:pt x="710619" y="4822896"/>
                        </a:cubicBezTo>
                        <a:cubicBezTo>
                          <a:pt x="538694" y="4850511"/>
                          <a:pt x="332026" y="4793829"/>
                          <a:pt x="165184" y="4822896"/>
                        </a:cubicBezTo>
                        <a:cubicBezTo>
                          <a:pt x="83384" y="4818659"/>
                          <a:pt x="-10621" y="4771616"/>
                          <a:pt x="0" y="4657712"/>
                        </a:cubicBezTo>
                        <a:cubicBezTo>
                          <a:pt x="-19198" y="4424815"/>
                          <a:pt x="18102" y="4313860"/>
                          <a:pt x="0" y="4141071"/>
                        </a:cubicBezTo>
                        <a:cubicBezTo>
                          <a:pt x="-18102" y="3968282"/>
                          <a:pt x="18056" y="3761083"/>
                          <a:pt x="0" y="3624431"/>
                        </a:cubicBezTo>
                        <a:cubicBezTo>
                          <a:pt x="-18056" y="3487779"/>
                          <a:pt x="18144" y="3367014"/>
                          <a:pt x="0" y="3152715"/>
                        </a:cubicBezTo>
                        <a:cubicBezTo>
                          <a:pt x="-18144" y="2938416"/>
                          <a:pt x="1287" y="2728337"/>
                          <a:pt x="0" y="2591149"/>
                        </a:cubicBezTo>
                        <a:cubicBezTo>
                          <a:pt x="-1287" y="2453961"/>
                          <a:pt x="39118" y="2301061"/>
                          <a:pt x="0" y="2119434"/>
                        </a:cubicBezTo>
                        <a:cubicBezTo>
                          <a:pt x="-39118" y="1937808"/>
                          <a:pt x="18545" y="1630504"/>
                          <a:pt x="0" y="1468017"/>
                        </a:cubicBezTo>
                        <a:cubicBezTo>
                          <a:pt x="-18545" y="1305530"/>
                          <a:pt x="54096" y="1113887"/>
                          <a:pt x="0" y="816601"/>
                        </a:cubicBezTo>
                        <a:cubicBezTo>
                          <a:pt x="-54096" y="519315"/>
                          <a:pt x="5161" y="449469"/>
                          <a:pt x="0" y="1651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3199" u="none" strike="noStrike" cap="none" dirty="0">
                <a:solidFill>
                  <a:schemeClr val="tx1"/>
                </a:solidFill>
                <a:latin typeface="+mn-lt"/>
              </a:defRPr>
            </a:lvl1pPr>
          </a:lstStyle>
          <a:p>
            <a:pPr marL="169820" marR="0" lvl="0" indent="-169820" algn="ctr">
              <a:spcBef>
                <a:spcPts val="0"/>
              </a:spcBef>
              <a:buClr>
                <a:srgbClr val="000000"/>
              </a:buClr>
            </a:pPr>
            <a:r>
              <a:rPr lang="en-US"/>
              <a:t>Click to add video footage or an image</a:t>
            </a:r>
          </a:p>
        </p:txBody>
      </p:sp>
    </p:spTree>
    <p:extLst>
      <p:ext uri="{BB962C8B-B14F-4D97-AF65-F5344CB8AC3E}">
        <p14:creationId xmlns:p14="http://schemas.microsoft.com/office/powerpoint/2010/main" val="323122560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67932"/>
          </a:xfrm>
          <a:prstGeom prst="rect">
            <a:avLst/>
          </a:prstGeom>
        </p:spPr>
      </p:pic>
      <p:pic>
        <p:nvPicPr>
          <p:cNvPr id="16" name="Google Shape;154;p21">
            <a:extLst>
              <a:ext uri="{FF2B5EF4-FFF2-40B4-BE49-F238E27FC236}">
                <a16:creationId xmlns:a16="http://schemas.microsoft.com/office/drawing/2014/main" id="{5A4935D4-E7E7-41D0-B5AD-752A21917C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956" y="597166"/>
            <a:ext cx="4046355" cy="288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6;p31">
            <a:extLst>
              <a:ext uri="{FF2B5EF4-FFF2-40B4-BE49-F238E27FC236}">
                <a16:creationId xmlns:a16="http://schemas.microsoft.com/office/drawing/2014/main" id="{B2324EFA-7456-4309-B16F-6F0FDF371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26;p31">
            <a:extLst>
              <a:ext uri="{FF2B5EF4-FFF2-40B4-BE49-F238E27FC236}">
                <a16:creationId xmlns:a16="http://schemas.microsoft.com/office/drawing/2014/main" id="{2B66AC90-333A-484B-B9C5-5DC7467223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8;p1">
            <a:extLst>
              <a:ext uri="{FF2B5EF4-FFF2-40B4-BE49-F238E27FC236}">
                <a16:creationId xmlns:a16="http://schemas.microsoft.com/office/drawing/2014/main" id="{21CB0642-56FF-4C33-AA2A-22B4785B29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09"/>
          <a:stretch/>
        </p:blipFill>
        <p:spPr>
          <a:xfrm>
            <a:off x="2251481" y="5802357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4F0A-CE69-422A-9FEA-A91DCAC28D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64606" b="54413"/>
          <a:stretch/>
        </p:blipFill>
        <p:spPr>
          <a:xfrm flipH="1">
            <a:off x="0" y="3479801"/>
            <a:ext cx="3720977" cy="3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57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512" y="1801093"/>
            <a:ext cx="6229968" cy="2651460"/>
          </a:xfrm>
        </p:spPr>
        <p:txBody>
          <a:bodyPr anchor="b"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3F2517-48D6-4A40-8F31-4F03A98DD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1131" y="4499883"/>
            <a:ext cx="6229214" cy="1055417"/>
          </a:xfrm>
        </p:spPr>
        <p:txBody>
          <a:bodyPr/>
          <a:lstStyle>
            <a:lvl1pPr marL="0" marR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666" cap="none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399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</a:lstStyle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sub-title line, if needed. Otherwise, remove.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595B-DEB2-4F9D-B4D0-BC32A0321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6" r="71246" b="47330"/>
          <a:stretch/>
        </p:blipFill>
        <p:spPr>
          <a:xfrm flipH="1">
            <a:off x="-3" y="0"/>
            <a:ext cx="538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25718A-7BD4-4CDB-A11F-91FD16A7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347" y="1527370"/>
            <a:ext cx="5981171" cy="1750369"/>
          </a:xfrm>
        </p:spPr>
        <p:txBody>
          <a:bodyPr anchor="ctr"/>
          <a:lstStyle>
            <a:lvl1pPr algn="ctr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923" y="4295109"/>
            <a:ext cx="2143383" cy="18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2509" y="5056657"/>
            <a:ext cx="2143383" cy="186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0B67A-18A1-4919-AD0E-D5285CBB95FC}"/>
              </a:ext>
            </a:extLst>
          </p:cNvPr>
          <p:cNvGrpSpPr/>
          <p:nvPr/>
        </p:nvGrpSpPr>
        <p:grpSpPr>
          <a:xfrm rot="19711426">
            <a:off x="2780017" y="4389122"/>
            <a:ext cx="471612" cy="720815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6B9024-97FB-41B7-B4F1-D52730CA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74806A-8BDA-4483-96CF-62E1FE875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65452-855B-468F-9911-E82C04CAD832}"/>
              </a:ext>
            </a:extLst>
          </p:cNvPr>
          <p:cNvGrpSpPr/>
          <p:nvPr/>
        </p:nvGrpSpPr>
        <p:grpSpPr>
          <a:xfrm rot="19711426">
            <a:off x="3269934" y="4611262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F07CACF-FF52-4A28-8C18-5155AAD2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DB09CE-194E-4EBF-BD85-6932C9DD3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28417-75EF-48D2-A9F2-AE77C412BA9C}"/>
              </a:ext>
            </a:extLst>
          </p:cNvPr>
          <p:cNvGrpSpPr/>
          <p:nvPr/>
        </p:nvGrpSpPr>
        <p:grpSpPr>
          <a:xfrm rot="19711426">
            <a:off x="2878477" y="5091209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620B91B-56FF-4680-A41A-2BEC740F4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A091979-68D0-4416-B112-2A3D81CD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FE3CC8-371E-4C9D-901B-9A6B1C8F0356}"/>
              </a:ext>
            </a:extLst>
          </p:cNvPr>
          <p:cNvGrpSpPr/>
          <p:nvPr/>
        </p:nvGrpSpPr>
        <p:grpSpPr>
          <a:xfrm rot="3452740">
            <a:off x="3113075" y="6117959"/>
            <a:ext cx="247240" cy="378079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C2C49A-A793-4E6F-B2A4-5B70E22B0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8EF7C28-1777-4219-8678-0EDA77554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2AB44-582E-42EB-824F-2E825C207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1" t="3941" r="34865" b="-3"/>
          <a:stretch/>
        </p:blipFill>
        <p:spPr>
          <a:xfrm>
            <a:off x="5828576" y="270261"/>
            <a:ext cx="6363424" cy="6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23626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NOTIC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621" y="3999187"/>
            <a:ext cx="828076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 consistency, do not use layouts beyond this point as they were imported from other decks that will likely have master layouts inconsistent with this template’s formatting.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819E7-58BD-40C5-8388-9EB658A911C7}"/>
              </a:ext>
            </a:extLst>
          </p:cNvPr>
          <p:cNvGrpSpPr/>
          <p:nvPr/>
        </p:nvGrpSpPr>
        <p:grpSpPr>
          <a:xfrm>
            <a:off x="4588405" y="661775"/>
            <a:ext cx="3015192" cy="3015192"/>
            <a:chOff x="4030451" y="844656"/>
            <a:chExt cx="3015192" cy="3015192"/>
          </a:xfrm>
        </p:grpSpPr>
        <p:pic>
          <p:nvPicPr>
            <p:cNvPr id="3" name="Graphic 2" descr="Exclamation mark">
              <a:extLst>
                <a:ext uri="{FF2B5EF4-FFF2-40B4-BE49-F238E27FC236}">
                  <a16:creationId xmlns:a16="http://schemas.microsoft.com/office/drawing/2014/main" id="{7F0A08B5-5ED4-4F79-9E99-6F4047AB7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4547" y="1018752"/>
              <a:ext cx="2667000" cy="2667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08C12E-77E8-41D2-A722-6BD5E0D421F9}"/>
                </a:ext>
              </a:extLst>
            </p:cNvPr>
            <p:cNvSpPr/>
            <p:nvPr userDrawn="1"/>
          </p:nvSpPr>
          <p:spPr>
            <a:xfrm>
              <a:off x="4030451" y="844656"/>
              <a:ext cx="3015192" cy="301519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81365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6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Columns w/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Columns layout, </a:t>
            </a:r>
            <a:br>
              <a:rPr lang="en-US" dirty="0"/>
            </a:br>
            <a:r>
              <a:rPr lang="en-US" dirty="0"/>
              <a:t>add pics in center space &amp; supporting content beneath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6078115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5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3921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5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21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265101263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272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genda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heading, replace icons as needed, click arrow to add or subtract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6851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12B-4598-A749-AE9D-4EC61CC123B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imagery.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want to incorporate a video, select the “video roll“ layout which has a colorful and fun background.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FF593-1F67-48B6-AEFB-9C60DF32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37208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arge Gra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your important graph in the </a:t>
            </a:r>
            <a:br>
              <a:rPr lang="en-US" dirty="0"/>
            </a:br>
            <a:r>
              <a:rPr lang="en-US" dirty="0"/>
              <a:t>center, adjust height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B2E9-E1B1-4499-A0FD-B06B2E7BF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4267201"/>
            <a:ext cx="11138647" cy="1877489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 sz="1600"/>
            </a:lvl3pPr>
            <a:lvl4pPr marL="685629" indent="0">
              <a:buNone/>
              <a:defRPr/>
            </a:lvl4pPr>
          </a:lstStyle>
          <a:p>
            <a:pPr lvl="0"/>
            <a:r>
              <a:rPr lang="en-US" dirty="0"/>
              <a:t>Add supporting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DD1B5E2-7FF8-4CD0-8029-1740595C268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188" y="1584325"/>
            <a:ext cx="11137625" cy="2514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 a graph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10AFA8-53EF-4AC5-8364-B2219E6AF3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7624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Grow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Growth slide - Data table layout. Switch out imagery as needed.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75A5-5292-4512-A4EA-55B53A46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9899"/>
              </p:ext>
            </p:extLst>
          </p:nvPr>
        </p:nvGraphicFramePr>
        <p:xfrm>
          <a:off x="532465" y="1571282"/>
          <a:ext cx="11127072" cy="4859998"/>
        </p:xfrm>
        <a:graphic>
          <a:graphicData uri="http://schemas.openxmlformats.org/drawingml/2006/table">
            <a:tbl>
              <a:tblPr firstRow="1" bandRow="1"/>
              <a:tblGrid>
                <a:gridCol w="3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12700" cmpd="sng">
                      <a:noFill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C97E-523E-4118-892A-E96FFC6EE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332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Plant Based Positioned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E0DAA9-0D30-4A05-8C41-772D7D39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299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Labeled Non-GMO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6F7DE1-F86E-4B79-91F7-FA858AABD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2280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No Added Hormones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1C2086-CDA5-4C3E-B5CC-2DE695A72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332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Organic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A0D553-791A-46B9-9572-C75446B97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99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Vital Clean – No Artificiality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6CDBE-57CA-4A3F-A3E0-050242033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80" y="4130677"/>
            <a:ext cx="3292697" cy="471805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Animal Welfare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89B1E5-29E1-4228-A5C9-E959EB958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332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$6.6B +37.6%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733F65C-C2A6-4EB0-A562-2EF62B9DF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3299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$38.2B +17.7%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6AC404-2CD8-4D84-964C-EA4F1EF35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280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$14.0B +14.7%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84075A-F569-4CD7-8D59-E90A98437A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32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$24.8B +13.5%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F9BEBA-2E5E-49E4-8B20-EDCF2109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99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F1E7BE-AFC0-43E0-AEEC-105200383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280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</p:spTree>
    <p:extLst>
      <p:ext uri="{BB962C8B-B14F-4D97-AF65-F5344CB8AC3E}">
        <p14:creationId xmlns:p14="http://schemas.microsoft.com/office/powerpoint/2010/main" val="623021496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eft colum / Righ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Column on the left. Large imagery on the right.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7EBF2-1EBC-4653-AB4C-2A50A647A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1686561"/>
            <a:ext cx="5378508" cy="4490405"/>
          </a:xfrm>
        </p:spPr>
        <p:txBody>
          <a:bodyPr/>
          <a:lstStyle>
            <a:lvl1pPr>
              <a:defRPr/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your content, adjust width of content placeholder as necessary. Add imagery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1A05D8-3AFD-4ED9-9CC1-A892E888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7967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Columns w/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Columns layout, </a:t>
            </a:r>
            <a:br>
              <a:rPr lang="en-US" dirty="0"/>
            </a:br>
            <a:r>
              <a:rPr lang="en-US" dirty="0"/>
              <a:t>add pics in center space &amp; supporting content beneath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6078115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5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3921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5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21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173294347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Cols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layout, add pics in center space, add supporting paragraphs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4170439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50673-75C7-44B5-B214-1A7D1A07CF1A}"/>
              </a:ext>
            </a:extLst>
          </p:cNvPr>
          <p:cNvCxnSpPr/>
          <p:nvPr/>
        </p:nvCxnSpPr>
        <p:spPr>
          <a:xfrm>
            <a:off x="804333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6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7849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F73FCB-0022-4BDE-859B-FD49488CC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2090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 marL="228543" indent="0">
              <a:buNone/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6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849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DFAE7A5-003D-4AA9-B994-2B674D3369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2090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3575270705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our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9" y="227967"/>
            <a:ext cx="10128857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4-column layout - Add imagery and content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4A2C4-79B8-4C4A-A383-A296CFA3EC09}"/>
              </a:ext>
            </a:extLst>
          </p:cNvPr>
          <p:cNvCxnSpPr/>
          <p:nvPr/>
        </p:nvCxnSpPr>
        <p:spPr>
          <a:xfrm>
            <a:off x="3222172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486AF-1ECB-40E8-8A94-2C080F779BF5}"/>
              </a:ext>
            </a:extLst>
          </p:cNvPr>
          <p:cNvCxnSpPr/>
          <p:nvPr/>
        </p:nvCxnSpPr>
        <p:spPr>
          <a:xfrm>
            <a:off x="6096001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9C7BDD-FFE3-4533-8237-9582660B91A5}"/>
              </a:ext>
            </a:extLst>
          </p:cNvPr>
          <p:cNvCxnSpPr/>
          <p:nvPr/>
        </p:nvCxnSpPr>
        <p:spPr>
          <a:xfrm>
            <a:off x="898434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E69BB-A7FF-4CC2-ACFD-E01F4203AE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7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D10C15-992F-4F0D-9D71-8821FC33D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4330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5FB73-F50E-4823-A38E-E75A7FC4AE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1983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F929C88-2643-4E4B-887F-DA188090C5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963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A022250-BEE0-4EC6-9DA1-1E375541DD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67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B77DAAC-C4B6-4F1F-9FB4-C14D7F50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4330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DE5FA28-712F-4A1D-8134-F560E36C7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1983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8E4CC67-68B0-4070-96AF-DAFA2B0836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963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5FE1-A8A7-4AC1-88A3-ABC934A07A7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57C6-8227-4C03-8191-A38B1C9B4FC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9695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0F259D-8E46-42A3-9A16-F0976353F6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3054" y="1832780"/>
            <a:ext cx="2526962" cy="1243873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9EFFF90-6C6E-4346-93F0-C42C9A12B40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7829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61490EB-26FF-4314-ABB7-9D6459FBD79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59636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</p:spTree>
    <p:extLst>
      <p:ext uri="{BB962C8B-B14F-4D97-AF65-F5344CB8AC3E}">
        <p14:creationId xmlns:p14="http://schemas.microsoft.com/office/powerpoint/2010/main" val="389025880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Why, What, Produ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information layout. adjust spacing between boxes as needed. Add appropriate icon to left of the box.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C60FB5F-9E4F-43F8-9133-F8E2EA4D4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01" y="158787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DA51C3-4262-429B-966C-2D6D2CC76B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6101" y="289332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ECEDEC-3C4D-42D6-AFC9-8906305BBC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6101" y="419878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Product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88BE78-4E65-4181-8A87-431D12AC31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16101" y="550423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Key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DCE-968B-4D69-A00C-5F0ECB40F2B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8597" y="1587873"/>
            <a:ext cx="2259600" cy="5004662"/>
          </a:xfrm>
        </p:spPr>
        <p:txBody>
          <a:bodyPr/>
          <a:lstStyle>
            <a:lvl1pPr marL="0" indent="0">
              <a:buNone/>
              <a:defRPr/>
            </a:lvl1pPr>
            <a:lvl2pPr marL="228543" indent="0">
              <a:buNone/>
              <a:defRPr/>
            </a:lvl2pPr>
            <a:lvl3pPr marL="463434" indent="0">
              <a:buNone/>
              <a:defRPr/>
            </a:lvl3pPr>
            <a:lvl4pPr marL="685629" indent="0">
              <a:buNone/>
              <a:defRPr/>
            </a:lvl4pPr>
            <a:lvl5pPr marL="966547" indent="0">
              <a:buNone/>
              <a:defRPr/>
            </a:lvl5pPr>
          </a:lstStyle>
          <a:p>
            <a:pPr lvl="0"/>
            <a:r>
              <a:rPr lang="en-US" dirty="0"/>
              <a:t>Click “Pictures” icon (#4)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4744026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Cols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layout, add pics in center space, add supporting paragraphs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4170439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50673-75C7-44B5-B214-1A7D1A07CF1A}"/>
              </a:ext>
            </a:extLst>
          </p:cNvPr>
          <p:cNvCxnSpPr/>
          <p:nvPr/>
        </p:nvCxnSpPr>
        <p:spPr>
          <a:xfrm>
            <a:off x="804333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6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7849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F73FCB-0022-4BDE-859B-FD49488CC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2090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 marL="228543" indent="0">
              <a:buNone/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6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849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DFAE7A5-003D-4AA9-B994-2B674D3369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2090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2457910963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Eyebrow / Header /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716280"/>
            <a:ext cx="10395966" cy="899160"/>
          </a:xfrm>
        </p:spPr>
        <p:txBody>
          <a:bodyPr vert="horz" lIns="0" tIns="45720" rIns="91440" bIns="0" rtlCol="0" anchor="t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headline. Adjust subtitle position as needed. Otherwise, delete it.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31ECF0-E9AB-4A97-B9A2-88EEFA736A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6680" y="1615440"/>
            <a:ext cx="10395966" cy="5492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D25EB3-466E-4EC1-811F-BAFC0E2BD2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6680" y="244157"/>
            <a:ext cx="10395966" cy="54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cap="all" baseline="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CATEGORY or short phrase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38F0C3-3ADC-42C4-864D-A392C887253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7187" y="2164715"/>
            <a:ext cx="10791460" cy="38836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add text or imagery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2563124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Headline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DE4539C2-9AD8-4CB2-9817-ED443B4C7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1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w/Subhead /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8"/>
            <a:ext cx="10372760" cy="9743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89FDD71-9F19-4379-A26E-767A1A1C1A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6678" y="1222046"/>
            <a:ext cx="11138647" cy="1225407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Add subheading or delete this placeholder.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412B1-9F8E-4D57-AB56-9E868FE2AF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52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all-out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sp>
        <p:nvSpPr>
          <p:cNvPr id="30" name="Freeform 5">
            <a:extLst>
              <a:ext uri="{FF2B5EF4-FFF2-40B4-BE49-F238E27FC236}">
                <a16:creationId xmlns:a16="http://schemas.microsoft.com/office/drawing/2014/main" id="{ACE84F4E-5DED-4215-9D5E-E159F62C75B9}"/>
              </a:ext>
            </a:extLst>
          </p:cNvPr>
          <p:cNvSpPr>
            <a:spLocks/>
          </p:cNvSpPr>
          <p:nvPr/>
        </p:nvSpPr>
        <p:spPr bwMode="auto">
          <a:xfrm>
            <a:off x="529050" y="342854"/>
            <a:ext cx="5350179" cy="5471480"/>
          </a:xfrm>
          <a:custGeom>
            <a:avLst/>
            <a:gdLst>
              <a:gd name="T0" fmla="*/ 3008 w 3008"/>
              <a:gd name="T1" fmla="*/ 2202 h 3077"/>
              <a:gd name="T2" fmla="*/ 1533 w 3008"/>
              <a:gd name="T3" fmla="*/ 3077 h 3077"/>
              <a:gd name="T4" fmla="*/ 0 w 3008"/>
              <a:gd name="T5" fmla="*/ 2202 h 3077"/>
              <a:gd name="T6" fmla="*/ 0 w 3008"/>
              <a:gd name="T7" fmla="*/ 1613 h 3077"/>
              <a:gd name="T8" fmla="*/ 106 w 3008"/>
              <a:gd name="T9" fmla="*/ 1529 h 3077"/>
              <a:gd name="T10" fmla="*/ 5 w 3008"/>
              <a:gd name="T11" fmla="*/ 1441 h 3077"/>
              <a:gd name="T12" fmla="*/ 0 w 3008"/>
              <a:gd name="T13" fmla="*/ 751 h 3077"/>
              <a:gd name="T14" fmla="*/ 1515 w 3008"/>
              <a:gd name="T15" fmla="*/ 0 h 3077"/>
              <a:gd name="T16" fmla="*/ 3008 w 3008"/>
              <a:gd name="T17" fmla="*/ 751 h 3077"/>
              <a:gd name="T18" fmla="*/ 3008 w 3008"/>
              <a:gd name="T19" fmla="*/ 1441 h 3077"/>
              <a:gd name="T20" fmla="*/ 2902 w 3008"/>
              <a:gd name="T21" fmla="*/ 1525 h 3077"/>
              <a:gd name="T22" fmla="*/ 3008 w 3008"/>
              <a:gd name="T23" fmla="*/ 1608 h 3077"/>
              <a:gd name="T24" fmla="*/ 3008 w 3008"/>
              <a:gd name="T25" fmla="*/ 2202 h 3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008" h="3077">
                <a:moveTo>
                  <a:pt x="3008" y="2202"/>
                </a:moveTo>
                <a:lnTo>
                  <a:pt x="1533" y="3077"/>
                </a:lnTo>
                <a:lnTo>
                  <a:pt x="0" y="2202"/>
                </a:lnTo>
                <a:lnTo>
                  <a:pt x="0" y="1613"/>
                </a:lnTo>
                <a:lnTo>
                  <a:pt x="106" y="1529"/>
                </a:lnTo>
                <a:lnTo>
                  <a:pt x="5" y="1441"/>
                </a:lnTo>
                <a:lnTo>
                  <a:pt x="0" y="751"/>
                </a:lnTo>
                <a:lnTo>
                  <a:pt x="1515" y="0"/>
                </a:lnTo>
                <a:lnTo>
                  <a:pt x="3008" y="751"/>
                </a:lnTo>
                <a:lnTo>
                  <a:pt x="3008" y="1441"/>
                </a:lnTo>
                <a:lnTo>
                  <a:pt x="2902" y="1525"/>
                </a:lnTo>
                <a:lnTo>
                  <a:pt x="3008" y="1608"/>
                </a:lnTo>
                <a:lnTo>
                  <a:pt x="3008" y="2202"/>
                </a:lnTo>
                <a:close/>
              </a:path>
            </a:pathLst>
          </a:custGeom>
          <a:solidFill>
            <a:srgbClr val="005F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6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BD970-5FFE-411A-BF3B-39A8BA2149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80" y="2693923"/>
            <a:ext cx="4923802" cy="287212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228543" indent="0" algn="ctr">
              <a:buNone/>
              <a:defRPr sz="2800">
                <a:solidFill>
                  <a:schemeClr val="bg1"/>
                </a:solidFill>
              </a:defRPr>
            </a:lvl2pPr>
          </a:lstStyle>
          <a:p>
            <a:r>
              <a:rPr lang="en-US" dirty="0"/>
              <a:t>(Example supporting text) Defining Our Challenger Brand Strategy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1F8B72-8A02-4139-A089-8CE9AA4502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008" b="15938"/>
          <a:stretch/>
        </p:blipFill>
        <p:spPr>
          <a:xfrm>
            <a:off x="5058630" y="731940"/>
            <a:ext cx="7133371" cy="612606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CC0BE02-E34F-4AB8-86BB-573BEDAE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980" y="1291958"/>
            <a:ext cx="4923801" cy="1277273"/>
          </a:xfrm>
        </p:spPr>
        <p:txBody>
          <a:bodyPr/>
          <a:lstStyle>
            <a:lvl1pPr algn="ctr"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exciting &amp; brief headline</a:t>
            </a:r>
          </a:p>
        </p:txBody>
      </p:sp>
    </p:spTree>
    <p:extLst>
      <p:ext uri="{BB962C8B-B14F-4D97-AF65-F5344CB8AC3E}">
        <p14:creationId xmlns:p14="http://schemas.microsoft.com/office/powerpoint/2010/main" val="3185126735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11BADF3-5456-4C73-A8E9-ABEDD20FA9C4}"/>
              </a:ext>
            </a:extLst>
          </p:cNvPr>
          <p:cNvSpPr/>
          <p:nvPr/>
        </p:nvSpPr>
        <p:spPr>
          <a:xfrm>
            <a:off x="5686001" y="0"/>
            <a:ext cx="428355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5028402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Information slide</a:t>
            </a:r>
            <a:br>
              <a:rPr lang="en-US" dirty="0"/>
            </a:br>
            <a:r>
              <a:rPr lang="en-US" dirty="0"/>
              <a:t>add headline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305343C-0A3C-4753-84F4-B2F6A9A08C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7340" y="227966"/>
            <a:ext cx="3873556" cy="6447154"/>
          </a:xfrm>
          <a:noFill/>
        </p:spPr>
        <p:txBody>
          <a:bodyPr lIns="182880" rIns="182880" anchor="ctr"/>
          <a:lstStyle>
            <a:lvl1pPr marL="0" indent="0">
              <a:spcBef>
                <a:spcPts val="800"/>
              </a:spcBef>
              <a:buFont typeface="Montserrat Medium" panose="00000600000000000000" pitchFamily="2" charset="0"/>
              <a:buChar char="​"/>
              <a:defRPr sz="1800" b="1" i="1">
                <a:solidFill>
                  <a:schemeClr val="bg1"/>
                </a:solidFill>
                <a:latin typeface="+mn-lt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 i="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 i="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news, exciting content, or quotes from customers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6B7213-F54E-49F5-9B2D-76C6D9A4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371"/>
          <a:stretch/>
        </p:blipFill>
        <p:spPr>
          <a:xfrm>
            <a:off x="9334323" y="533400"/>
            <a:ext cx="2857677" cy="63246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0C56D0-AC81-4525-A3E7-AF7E23A61A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7188" y="1681163"/>
            <a:ext cx="5027334" cy="4813766"/>
          </a:xfrm>
        </p:spPr>
        <p:txBody>
          <a:bodyPr/>
          <a:lstStyle>
            <a:lvl1pPr marL="0" indent="0">
              <a:buFont typeface="Montserrat Medium" panose="00000600000000000000" pitchFamily="2" charset="0"/>
              <a:buChar char="​"/>
              <a:defRPr/>
            </a:lvl1pPr>
            <a:lvl2pPr marL="174625" indent="-174625">
              <a:buFont typeface="Arial" panose="020B0604020202020204" pitchFamily="34" charset="0"/>
              <a:buChar char="•"/>
              <a:defRPr/>
            </a:lvl2pPr>
            <a:lvl3pPr marL="403225" indent="-161925">
              <a:buFont typeface="Calibri" panose="020F0502020204030204" pitchFamily="34" charset="0"/>
              <a:buChar char="‒"/>
              <a:defRPr/>
            </a:lvl3pPr>
            <a:lvl4pPr marL="685800" indent="-174625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This layout can be used to deep dive into concepts in paragraph form.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call out box can be used for quotes or additional exciting info.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994353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Imagery and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9316" y="227962"/>
            <a:ext cx="7852227" cy="127679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Add your headline</a:t>
            </a:r>
            <a:br>
              <a:rPr lang="en-US" dirty="0"/>
            </a:br>
            <a:r>
              <a:rPr lang="en-US" dirty="0"/>
              <a:t>add large pic or imagery in the space below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913DF-B95E-4371-AB05-5E295768A7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03920" y="-1"/>
            <a:ext cx="3688080" cy="6858000"/>
          </a:xfrm>
          <a:solidFill>
            <a:schemeClr val="accent6"/>
          </a:solidFill>
        </p:spPr>
        <p:txBody>
          <a:bodyPr lIns="182880" rIns="182880" anchor="ctr"/>
          <a:lstStyle>
            <a:lvl1pPr marL="0" indent="0">
              <a:buFont typeface="Montserrat Medium" panose="00000600000000000000" pitchFamily="2" charset="0"/>
              <a:buChar char="​"/>
              <a:defRPr sz="2000" b="1">
                <a:solidFill>
                  <a:schemeClr val="bg1"/>
                </a:solidFill>
                <a:latin typeface="Montserrat ExtraBold" panose="00000900000000000000" pitchFamily="2" charset="0"/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349250" indent="-161925">
              <a:buClr>
                <a:schemeClr val="bg1"/>
              </a:buClr>
              <a:buFont typeface="Calibri" panose="020F0502020204030204" pitchFamily="34" charset="0"/>
              <a:buChar char="‒"/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big news or exciting content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942C9-3C27-45D7-9D14-3BB091EBC8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6973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Left callout 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146789-011C-49CD-80CA-244514330621}"/>
              </a:ext>
            </a:extLst>
          </p:cNvPr>
          <p:cNvSpPr/>
          <p:nvPr/>
        </p:nvSpPr>
        <p:spPr>
          <a:xfrm>
            <a:off x="0" y="0"/>
            <a:ext cx="497535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82" y="227967"/>
            <a:ext cx="4465586" cy="2066998"/>
          </a:xfrm>
        </p:spPr>
        <p:txBody>
          <a:bodyPr vert="horz" lIns="0" tIns="45720" rIns="0" bIns="0" rtlCol="0" anchor="b">
            <a:noAutofit/>
          </a:bodyPr>
          <a:lstStyle>
            <a:lvl1pPr>
              <a:defRPr lang="en-US" sz="2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Slide headline. </a:t>
            </a:r>
            <a:br>
              <a:rPr lang="en-US" dirty="0"/>
            </a:br>
            <a:r>
              <a:rPr lang="en-US" dirty="0"/>
              <a:t>add imagery on the right.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68388-B16B-4387-BB96-26FCCBFD0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82" y="2522932"/>
            <a:ext cx="4536667" cy="410646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supporting content here.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Add your image on the right. </a:t>
            </a:r>
            <a:br>
              <a:rPr lang="en-US" dirty="0"/>
            </a:br>
            <a:r>
              <a:rPr lang="en-US" dirty="0"/>
              <a:t>Current image is an example.</a:t>
            </a:r>
          </a:p>
        </p:txBody>
      </p:sp>
    </p:spTree>
    <p:extLst>
      <p:ext uri="{BB962C8B-B14F-4D97-AF65-F5344CB8AC3E}">
        <p14:creationId xmlns:p14="http://schemas.microsoft.com/office/powerpoint/2010/main" val="105302244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Strategic Dir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Strategic direction slide, add your headline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D15C64-8471-4C6B-BD74-28BEE0C31F77}"/>
              </a:ext>
            </a:extLst>
          </p:cNvPr>
          <p:cNvSpPr/>
          <p:nvPr/>
        </p:nvSpPr>
        <p:spPr>
          <a:xfrm>
            <a:off x="526676" y="2014639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266A78-ADB7-49C1-AD75-985FD1C08454}"/>
              </a:ext>
            </a:extLst>
          </p:cNvPr>
          <p:cNvSpPr/>
          <p:nvPr/>
        </p:nvSpPr>
        <p:spPr>
          <a:xfrm>
            <a:off x="526676" y="2682585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0269E3-2AA4-417D-BDD3-AA8AAA2153DD}"/>
              </a:ext>
            </a:extLst>
          </p:cNvPr>
          <p:cNvSpPr/>
          <p:nvPr/>
        </p:nvSpPr>
        <p:spPr>
          <a:xfrm>
            <a:off x="526675" y="3350532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E6E92E-78C3-4FCC-938C-5276C67CC623}"/>
              </a:ext>
            </a:extLst>
          </p:cNvPr>
          <p:cNvSpPr/>
          <p:nvPr/>
        </p:nvSpPr>
        <p:spPr>
          <a:xfrm>
            <a:off x="526677" y="1346693"/>
            <a:ext cx="11258895" cy="640080"/>
          </a:xfrm>
          <a:prstGeom prst="roundRect">
            <a:avLst>
              <a:gd name="adj" fmla="val 24869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6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SemiBold"/>
              <a:ea typeface="+mn-ea"/>
              <a:cs typeface="+mn-cs"/>
              <a:sym typeface="Arial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17A1B1A3-A8FA-4A09-A7A5-0EFEB64C33B3}"/>
              </a:ext>
            </a:extLst>
          </p:cNvPr>
          <p:cNvSpPr txBox="1">
            <a:spLocks/>
          </p:cNvSpPr>
          <p:nvPr/>
        </p:nvSpPr>
        <p:spPr>
          <a:xfrm>
            <a:off x="6354807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>
            <a:lvl1pPr marL="169820" indent="-169820" algn="l" defTabSz="914171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404712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6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2pPr>
            <a:lvl3pPr marL="626906" indent="-163472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3pPr>
            <a:lvl4pPr marL="861798" indent="-176169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Montserrat Medium" panose="00000600000000000000" pitchFamily="2" charset="0"/>
              <a:buChar char="−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4pPr>
            <a:lvl5pPr marL="1083992" indent="-117445" algn="l" defTabSz="914171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5pPr>
            <a:lvl6pPr marL="2513971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7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43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8" indent="-228543" algn="l" defTabSz="91417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ea typeface="+mn-ea"/>
              <a:cs typeface="Arial"/>
              <a:sym typeface="Arial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6C8A583-768E-47A0-904D-DF724D805C4C}"/>
              </a:ext>
            </a:extLst>
          </p:cNvPr>
          <p:cNvSpPr/>
          <p:nvPr/>
        </p:nvSpPr>
        <p:spPr>
          <a:xfrm>
            <a:off x="566505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6CC9BD-7E8F-43E8-AE34-84682EC8237E}"/>
              </a:ext>
            </a:extLst>
          </p:cNvPr>
          <p:cNvSpPr/>
          <p:nvPr/>
        </p:nvSpPr>
        <p:spPr>
          <a:xfrm>
            <a:off x="3444771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CC4E9CA-F537-4417-9721-B91C365D6F4C}"/>
              </a:ext>
            </a:extLst>
          </p:cNvPr>
          <p:cNvSpPr/>
          <p:nvPr/>
        </p:nvSpPr>
        <p:spPr>
          <a:xfrm>
            <a:off x="9182602" y="4481924"/>
            <a:ext cx="2603434" cy="2143978"/>
          </a:xfrm>
          <a:prstGeom prst="roundRect">
            <a:avLst>
              <a:gd name="adj" fmla="val 5178"/>
            </a:avLst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tIns="457200" bIns="9144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0F6D4E"/>
              </a:solidFill>
              <a:effectLst/>
              <a:uLnTx/>
              <a:uFillTx/>
              <a:latin typeface="Montserrat SemiBold"/>
              <a:cs typeface="Arial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96519-5250-415C-910C-4A4AD0B57CFD}"/>
              </a:ext>
            </a:extLst>
          </p:cNvPr>
          <p:cNvSpPr txBox="1">
            <a:spLocks noChangeAspect="1"/>
          </p:cNvSpPr>
          <p:nvPr/>
        </p:nvSpPr>
        <p:spPr>
          <a:xfrm>
            <a:off x="1688675" y="4532804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D94B2-8EFE-4374-B22E-5BD10252E910}"/>
              </a:ext>
            </a:extLst>
          </p:cNvPr>
          <p:cNvSpPr txBox="1">
            <a:spLocks noChangeAspect="1"/>
          </p:cNvSpPr>
          <p:nvPr/>
        </p:nvSpPr>
        <p:spPr>
          <a:xfrm>
            <a:off x="4566942" y="4528195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AEC02A-D834-4AB7-A605-18EC4D16854B}"/>
              </a:ext>
            </a:extLst>
          </p:cNvPr>
          <p:cNvSpPr txBox="1">
            <a:spLocks noChangeAspect="1"/>
          </p:cNvSpPr>
          <p:nvPr/>
        </p:nvSpPr>
        <p:spPr>
          <a:xfrm>
            <a:off x="7463911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A5E1-59C6-49A9-8C70-917DF9E22D30}"/>
              </a:ext>
            </a:extLst>
          </p:cNvPr>
          <p:cNvSpPr txBox="1">
            <a:spLocks noChangeAspect="1"/>
          </p:cNvSpPr>
          <p:nvPr/>
        </p:nvSpPr>
        <p:spPr>
          <a:xfrm>
            <a:off x="10304773" y="4516221"/>
            <a:ext cx="359095" cy="335849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/>
                <a:cs typeface="Arial"/>
                <a:sym typeface="Arial"/>
              </a:rPr>
              <a:t>4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2BB46-C555-49E7-8319-FA2F84319A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2438" y="4060496"/>
            <a:ext cx="11067122" cy="31023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D9A04607-9545-4460-9FC6-2E7BA30106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706" y="1389264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871F75AA-C2E0-4B49-A9DE-80F0E18855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706" y="2075177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8212F46C-A40E-4F2D-9A84-74D39F82FB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06" y="274370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119E9A7E-45F8-484D-918D-36038010A5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8706" y="3432036"/>
            <a:ext cx="1673622" cy="530352"/>
          </a:xfr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13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short phrase/headline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0E56606-1258-4F51-BFF5-5D8E79324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64362" y="1389264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BE91E798-64CF-46F9-8CE8-6920B7A2B6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64362" y="2075177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BE21A509-71AE-4A2D-BE90-657A297B9C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64362" y="274370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6C410791-CC30-48C6-847D-68FE22097A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64362" y="3432036"/>
            <a:ext cx="9275476" cy="530352"/>
          </a:xfrm>
        </p:spPr>
        <p:txBody>
          <a:bodyPr tIns="0" bIns="0" anchor="ctr"/>
          <a:lstStyle>
            <a:lvl1pPr marL="0" indent="0">
              <a:spcBef>
                <a:spcPts val="0"/>
              </a:spcBef>
              <a:buNone/>
              <a:defRPr sz="13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96BB85D6-5058-491C-A0B1-B06807D79C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62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8BD7450-B90F-4EA0-A1E7-AAE4D320B5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38658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DBA5F8FA-FA96-4B91-BF83-6C804B3F00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693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50F9751B-23F1-4DF4-AC1E-8176D55F78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2021" y="4942766"/>
            <a:ext cx="2415661" cy="1594316"/>
          </a:xfrm>
        </p:spPr>
        <p:txBody>
          <a:bodyPr lIns="0" tIns="0" bIns="0" anchor="t" anchorCtr="0"/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your milestones or goals</a:t>
            </a:r>
          </a:p>
        </p:txBody>
      </p:sp>
    </p:spTree>
    <p:extLst>
      <p:ext uri="{BB962C8B-B14F-4D97-AF65-F5344CB8AC3E}">
        <p14:creationId xmlns:p14="http://schemas.microsoft.com/office/powerpoint/2010/main" val="416103546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4-shape Circular infographic, add appropriate icons or logos to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C32DCB-AA48-4C72-8844-6D4F0BA9D21C}"/>
              </a:ext>
            </a:extLst>
          </p:cNvPr>
          <p:cNvGrpSpPr/>
          <p:nvPr/>
        </p:nvGrpSpPr>
        <p:grpSpPr>
          <a:xfrm rot="20662687">
            <a:off x="4120880" y="1671909"/>
            <a:ext cx="3950239" cy="3944441"/>
            <a:chOff x="3124200" y="1133475"/>
            <a:chExt cx="5267326" cy="5265738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BE788AD-70E3-4549-9FA6-E2A2D801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4525" y="1133475"/>
              <a:ext cx="3332163" cy="2252663"/>
            </a:xfrm>
            <a:custGeom>
              <a:avLst/>
              <a:gdLst>
                <a:gd name="T0" fmla="*/ 296 w 384"/>
                <a:gd name="T1" fmla="*/ 176 h 260"/>
                <a:gd name="T2" fmla="*/ 384 w 384"/>
                <a:gd name="T3" fmla="*/ 88 h 260"/>
                <a:gd name="T4" fmla="*/ 296 w 384"/>
                <a:gd name="T5" fmla="*/ 0 h 260"/>
                <a:gd name="T6" fmla="*/ 0 w 384"/>
                <a:gd name="T7" fmla="*/ 236 h 260"/>
                <a:gd name="T8" fmla="*/ 81 w 384"/>
                <a:gd name="T9" fmla="*/ 199 h 260"/>
                <a:gd name="T10" fmla="*/ 177 w 384"/>
                <a:gd name="T11" fmla="*/ 260 h 260"/>
                <a:gd name="T12" fmla="*/ 296 w 384"/>
                <a:gd name="T13" fmla="*/ 17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296" y="176"/>
                  </a:moveTo>
                  <a:cubicBezTo>
                    <a:pt x="345" y="176"/>
                    <a:pt x="384" y="137"/>
                    <a:pt x="384" y="88"/>
                  </a:cubicBezTo>
                  <a:cubicBezTo>
                    <a:pt x="384" y="40"/>
                    <a:pt x="345" y="0"/>
                    <a:pt x="296" y="0"/>
                  </a:cubicBezTo>
                  <a:cubicBezTo>
                    <a:pt x="152" y="0"/>
                    <a:pt x="31" y="101"/>
                    <a:pt x="0" y="236"/>
                  </a:cubicBezTo>
                  <a:cubicBezTo>
                    <a:pt x="20" y="213"/>
                    <a:pt x="48" y="199"/>
                    <a:pt x="81" y="199"/>
                  </a:cubicBezTo>
                  <a:cubicBezTo>
                    <a:pt x="123" y="199"/>
                    <a:pt x="160" y="224"/>
                    <a:pt x="177" y="260"/>
                  </a:cubicBezTo>
                  <a:cubicBezTo>
                    <a:pt x="194" y="211"/>
                    <a:pt x="241" y="176"/>
                    <a:pt x="296" y="17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82622ED-5797-4083-AD52-832611CC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513" y="4148138"/>
              <a:ext cx="3332163" cy="2251075"/>
            </a:xfrm>
            <a:custGeom>
              <a:avLst/>
              <a:gdLst>
                <a:gd name="T0" fmla="*/ 88 w 384"/>
                <a:gd name="T1" fmla="*/ 84 h 260"/>
                <a:gd name="T2" fmla="*/ 0 w 384"/>
                <a:gd name="T3" fmla="*/ 172 h 260"/>
                <a:gd name="T4" fmla="*/ 88 w 384"/>
                <a:gd name="T5" fmla="*/ 260 h 260"/>
                <a:gd name="T6" fmla="*/ 384 w 384"/>
                <a:gd name="T7" fmla="*/ 24 h 260"/>
                <a:gd name="T8" fmla="*/ 304 w 384"/>
                <a:gd name="T9" fmla="*/ 61 h 260"/>
                <a:gd name="T10" fmla="*/ 208 w 384"/>
                <a:gd name="T11" fmla="*/ 0 h 260"/>
                <a:gd name="T12" fmla="*/ 88 w 384"/>
                <a:gd name="T13" fmla="*/ 8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60">
                  <a:moveTo>
                    <a:pt x="88" y="84"/>
                  </a:moveTo>
                  <a:cubicBezTo>
                    <a:pt x="40" y="84"/>
                    <a:pt x="0" y="123"/>
                    <a:pt x="0" y="172"/>
                  </a:cubicBezTo>
                  <a:cubicBezTo>
                    <a:pt x="0" y="220"/>
                    <a:pt x="40" y="260"/>
                    <a:pt x="88" y="260"/>
                  </a:cubicBezTo>
                  <a:cubicBezTo>
                    <a:pt x="232" y="260"/>
                    <a:pt x="353" y="159"/>
                    <a:pt x="384" y="24"/>
                  </a:cubicBezTo>
                  <a:cubicBezTo>
                    <a:pt x="365" y="47"/>
                    <a:pt x="336" y="61"/>
                    <a:pt x="304" y="61"/>
                  </a:cubicBezTo>
                  <a:cubicBezTo>
                    <a:pt x="261" y="61"/>
                    <a:pt x="225" y="36"/>
                    <a:pt x="208" y="0"/>
                  </a:cubicBezTo>
                  <a:cubicBezTo>
                    <a:pt x="190" y="49"/>
                    <a:pt x="143" y="84"/>
                    <a:pt x="88" y="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612BE73-ED84-40EB-B0DA-F7F0D67B2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200" y="3005138"/>
              <a:ext cx="2247900" cy="3325813"/>
            </a:xfrm>
            <a:custGeom>
              <a:avLst/>
              <a:gdLst>
                <a:gd name="T0" fmla="*/ 176 w 259"/>
                <a:gd name="T1" fmla="*/ 88 h 384"/>
                <a:gd name="T2" fmla="*/ 88 w 259"/>
                <a:gd name="T3" fmla="*/ 0 h 384"/>
                <a:gd name="T4" fmla="*/ 0 w 259"/>
                <a:gd name="T5" fmla="*/ 88 h 384"/>
                <a:gd name="T6" fmla="*/ 235 w 259"/>
                <a:gd name="T7" fmla="*/ 384 h 384"/>
                <a:gd name="T8" fmla="*/ 198 w 259"/>
                <a:gd name="T9" fmla="*/ 304 h 384"/>
                <a:gd name="T10" fmla="*/ 259 w 259"/>
                <a:gd name="T11" fmla="*/ 208 h 384"/>
                <a:gd name="T12" fmla="*/ 176 w 259"/>
                <a:gd name="T13" fmla="*/ 8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384">
                  <a:moveTo>
                    <a:pt x="176" y="88"/>
                  </a:moveTo>
                  <a:cubicBezTo>
                    <a:pt x="176" y="39"/>
                    <a:pt x="136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232"/>
                    <a:pt x="100" y="353"/>
                    <a:pt x="235" y="384"/>
                  </a:cubicBezTo>
                  <a:cubicBezTo>
                    <a:pt x="212" y="365"/>
                    <a:pt x="198" y="336"/>
                    <a:pt x="198" y="304"/>
                  </a:cubicBezTo>
                  <a:cubicBezTo>
                    <a:pt x="198" y="261"/>
                    <a:pt x="223" y="224"/>
                    <a:pt x="259" y="208"/>
                  </a:cubicBezTo>
                  <a:cubicBezTo>
                    <a:pt x="211" y="190"/>
                    <a:pt x="176" y="143"/>
                    <a:pt x="176" y="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9322571-F62D-461A-A06C-1D7FC6C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5688" y="1203325"/>
              <a:ext cx="2255838" cy="3325813"/>
            </a:xfrm>
            <a:custGeom>
              <a:avLst/>
              <a:gdLst>
                <a:gd name="T0" fmla="*/ 84 w 260"/>
                <a:gd name="T1" fmla="*/ 296 h 384"/>
                <a:gd name="T2" fmla="*/ 172 w 260"/>
                <a:gd name="T3" fmla="*/ 384 h 384"/>
                <a:gd name="T4" fmla="*/ 260 w 260"/>
                <a:gd name="T5" fmla="*/ 296 h 384"/>
                <a:gd name="T6" fmla="*/ 24 w 260"/>
                <a:gd name="T7" fmla="*/ 0 h 384"/>
                <a:gd name="T8" fmla="*/ 62 w 260"/>
                <a:gd name="T9" fmla="*/ 80 h 384"/>
                <a:gd name="T10" fmla="*/ 0 w 260"/>
                <a:gd name="T11" fmla="*/ 176 h 384"/>
                <a:gd name="T12" fmla="*/ 84 w 260"/>
                <a:gd name="T13" fmla="*/ 29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384">
                  <a:moveTo>
                    <a:pt x="84" y="296"/>
                  </a:moveTo>
                  <a:cubicBezTo>
                    <a:pt x="84" y="345"/>
                    <a:pt x="123" y="384"/>
                    <a:pt x="172" y="384"/>
                  </a:cubicBezTo>
                  <a:cubicBezTo>
                    <a:pt x="221" y="384"/>
                    <a:pt x="260" y="345"/>
                    <a:pt x="260" y="296"/>
                  </a:cubicBezTo>
                  <a:cubicBezTo>
                    <a:pt x="260" y="152"/>
                    <a:pt x="159" y="31"/>
                    <a:pt x="24" y="0"/>
                  </a:cubicBezTo>
                  <a:cubicBezTo>
                    <a:pt x="47" y="19"/>
                    <a:pt x="62" y="48"/>
                    <a:pt x="62" y="80"/>
                  </a:cubicBezTo>
                  <a:cubicBezTo>
                    <a:pt x="62" y="123"/>
                    <a:pt x="36" y="160"/>
                    <a:pt x="0" y="176"/>
                  </a:cubicBezTo>
                  <a:cubicBezTo>
                    <a:pt x="49" y="194"/>
                    <a:pt x="84" y="241"/>
                    <a:pt x="84" y="29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0B754D3-2AEB-44CF-8D6A-3145255057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0806" y="1760744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42ABF998-FD9E-4FC8-BDDE-9539E3088F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760744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01F7234-918D-4432-82BB-EDA4DD68FE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0806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DE58A89-CC8B-4CAE-8A1D-147F0BC8FE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8247" y="446948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3FCA52C2-4773-4C50-B3AD-97A3461009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8568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Circle infographic-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5-shape Circular infographic, add appropriate icons or logos to shapes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7618B5E-9E0E-45F6-A213-6D55B8A93A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3371" y="1499051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554E137D-EC2B-4EA1-AD53-6C4A06EC6B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8247" y="1499051"/>
            <a:ext cx="2926842" cy="1458190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572DF15-AAF7-4735-B0C5-1C97D1F496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88367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F2504834-41A6-4FCD-A209-5C808035F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55931" y="3542613"/>
            <a:ext cx="2926842" cy="145819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FE44CF-3505-4A16-8C39-6A1263ECD0F3}"/>
              </a:ext>
            </a:extLst>
          </p:cNvPr>
          <p:cNvGrpSpPr/>
          <p:nvPr/>
        </p:nvGrpSpPr>
        <p:grpSpPr>
          <a:xfrm rot="20538234">
            <a:off x="4195209" y="1674677"/>
            <a:ext cx="3950239" cy="3944441"/>
            <a:chOff x="4194117" y="2025197"/>
            <a:chExt cx="3949210" cy="3944441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21E5058F-7AB1-487A-8D64-976C0FECA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6931" y="3820400"/>
              <a:ext cx="1796396" cy="1883414"/>
            </a:xfrm>
            <a:custGeom>
              <a:avLst/>
              <a:gdLst>
                <a:gd name="T0" fmla="*/ 29 w 283"/>
                <a:gd name="T1" fmla="*/ 260 h 297"/>
                <a:gd name="T2" fmla="*/ 102 w 283"/>
                <a:gd name="T3" fmla="*/ 297 h 297"/>
                <a:gd name="T4" fmla="*/ 102 w 283"/>
                <a:gd name="T5" fmla="*/ 297 h 297"/>
                <a:gd name="T6" fmla="*/ 155 w 283"/>
                <a:gd name="T7" fmla="*/ 280 h 297"/>
                <a:gd name="T8" fmla="*/ 283 w 283"/>
                <a:gd name="T9" fmla="*/ 28 h 297"/>
                <a:gd name="T10" fmla="*/ 282 w 283"/>
                <a:gd name="T11" fmla="*/ 0 h 297"/>
                <a:gd name="T12" fmla="*/ 215 w 283"/>
                <a:gd name="T13" fmla="*/ 62 h 297"/>
                <a:gd name="T14" fmla="*/ 182 w 283"/>
                <a:gd name="T15" fmla="*/ 68 h 297"/>
                <a:gd name="T16" fmla="*/ 102 w 283"/>
                <a:gd name="T17" fmla="*/ 32 h 297"/>
                <a:gd name="T18" fmla="*/ 49 w 283"/>
                <a:gd name="T19" fmla="*/ 133 h 297"/>
                <a:gd name="T20" fmla="*/ 29 w 283"/>
                <a:gd name="T21" fmla="*/ 26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97">
                  <a:moveTo>
                    <a:pt x="29" y="260"/>
                  </a:moveTo>
                  <a:cubicBezTo>
                    <a:pt x="46" y="283"/>
                    <a:pt x="73" y="297"/>
                    <a:pt x="102" y="297"/>
                  </a:cubicBezTo>
                  <a:cubicBezTo>
                    <a:pt x="102" y="297"/>
                    <a:pt x="102" y="297"/>
                    <a:pt x="102" y="297"/>
                  </a:cubicBezTo>
                  <a:cubicBezTo>
                    <a:pt x="121" y="297"/>
                    <a:pt x="140" y="291"/>
                    <a:pt x="155" y="280"/>
                  </a:cubicBezTo>
                  <a:cubicBezTo>
                    <a:pt x="235" y="221"/>
                    <a:pt x="283" y="127"/>
                    <a:pt x="283" y="28"/>
                  </a:cubicBezTo>
                  <a:cubicBezTo>
                    <a:pt x="283" y="19"/>
                    <a:pt x="283" y="9"/>
                    <a:pt x="282" y="0"/>
                  </a:cubicBezTo>
                  <a:cubicBezTo>
                    <a:pt x="270" y="29"/>
                    <a:pt x="247" y="52"/>
                    <a:pt x="215" y="62"/>
                  </a:cubicBezTo>
                  <a:cubicBezTo>
                    <a:pt x="205" y="66"/>
                    <a:pt x="193" y="68"/>
                    <a:pt x="182" y="68"/>
                  </a:cubicBezTo>
                  <a:cubicBezTo>
                    <a:pt x="151" y="68"/>
                    <a:pt x="122" y="54"/>
                    <a:pt x="102" y="32"/>
                  </a:cubicBezTo>
                  <a:cubicBezTo>
                    <a:pt x="101" y="72"/>
                    <a:pt x="81" y="110"/>
                    <a:pt x="49" y="133"/>
                  </a:cubicBezTo>
                  <a:cubicBezTo>
                    <a:pt x="9" y="163"/>
                    <a:pt x="0" y="219"/>
                    <a:pt x="29" y="2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C7E8C85B-ED94-44A2-AAE8-253EC94C5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95964" y="4555886"/>
              <a:ext cx="2254137" cy="1413752"/>
            </a:xfrm>
            <a:custGeom>
              <a:avLst/>
              <a:gdLst>
                <a:gd name="T0" fmla="*/ 156 w 355"/>
                <a:gd name="T1" fmla="*/ 17 h 223"/>
                <a:gd name="T2" fmla="*/ 103 w 355"/>
                <a:gd name="T3" fmla="*/ 0 h 223"/>
                <a:gd name="T4" fmla="*/ 30 w 355"/>
                <a:gd name="T5" fmla="*/ 37 h 223"/>
                <a:gd name="T6" fmla="*/ 50 w 355"/>
                <a:gd name="T7" fmla="*/ 164 h 223"/>
                <a:gd name="T8" fmla="*/ 232 w 355"/>
                <a:gd name="T9" fmla="*/ 223 h 223"/>
                <a:gd name="T10" fmla="*/ 355 w 355"/>
                <a:gd name="T11" fmla="*/ 198 h 223"/>
                <a:gd name="T12" fmla="*/ 275 w 355"/>
                <a:gd name="T13" fmla="*/ 154 h 223"/>
                <a:gd name="T14" fmla="*/ 268 w 355"/>
                <a:gd name="T15" fmla="*/ 37 h 223"/>
                <a:gd name="T16" fmla="*/ 232 w 355"/>
                <a:gd name="T17" fmla="*/ 42 h 223"/>
                <a:gd name="T18" fmla="*/ 156 w 355"/>
                <a:gd name="T1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223">
                  <a:moveTo>
                    <a:pt x="156" y="17"/>
                  </a:moveTo>
                  <a:cubicBezTo>
                    <a:pt x="140" y="6"/>
                    <a:pt x="122" y="0"/>
                    <a:pt x="103" y="0"/>
                  </a:cubicBezTo>
                  <a:cubicBezTo>
                    <a:pt x="74" y="0"/>
                    <a:pt x="47" y="14"/>
                    <a:pt x="30" y="37"/>
                  </a:cubicBezTo>
                  <a:cubicBezTo>
                    <a:pt x="0" y="78"/>
                    <a:pt x="9" y="134"/>
                    <a:pt x="50" y="164"/>
                  </a:cubicBezTo>
                  <a:cubicBezTo>
                    <a:pt x="103" y="202"/>
                    <a:pt x="166" y="223"/>
                    <a:pt x="232" y="223"/>
                  </a:cubicBezTo>
                  <a:cubicBezTo>
                    <a:pt x="275" y="223"/>
                    <a:pt x="316" y="214"/>
                    <a:pt x="355" y="198"/>
                  </a:cubicBezTo>
                  <a:cubicBezTo>
                    <a:pt x="323" y="196"/>
                    <a:pt x="294" y="180"/>
                    <a:pt x="275" y="154"/>
                  </a:cubicBezTo>
                  <a:cubicBezTo>
                    <a:pt x="249" y="118"/>
                    <a:pt x="248" y="73"/>
                    <a:pt x="268" y="37"/>
                  </a:cubicBezTo>
                  <a:cubicBezTo>
                    <a:pt x="257" y="41"/>
                    <a:pt x="245" y="42"/>
                    <a:pt x="232" y="42"/>
                  </a:cubicBezTo>
                  <a:cubicBezTo>
                    <a:pt x="205" y="42"/>
                    <a:pt x="178" y="34"/>
                    <a:pt x="156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604CC268-6860-40D5-8FFE-7AE26F71A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4214" y="2076455"/>
              <a:ext cx="1689113" cy="2061027"/>
            </a:xfrm>
            <a:custGeom>
              <a:avLst/>
              <a:gdLst>
                <a:gd name="T0" fmla="*/ 79 w 266"/>
                <a:gd name="T1" fmla="*/ 264 h 325"/>
                <a:gd name="T2" fmla="*/ 165 w 266"/>
                <a:gd name="T3" fmla="*/ 325 h 325"/>
                <a:gd name="T4" fmla="*/ 165 w 266"/>
                <a:gd name="T5" fmla="*/ 325 h 325"/>
                <a:gd name="T6" fmla="*/ 193 w 266"/>
                <a:gd name="T7" fmla="*/ 321 h 325"/>
                <a:gd name="T8" fmla="*/ 251 w 266"/>
                <a:gd name="T9" fmla="*/ 207 h 325"/>
                <a:gd name="T10" fmla="*/ 249 w 266"/>
                <a:gd name="T11" fmla="*/ 201 h 325"/>
                <a:gd name="T12" fmla="*/ 24 w 266"/>
                <a:gd name="T13" fmla="*/ 0 h 325"/>
                <a:gd name="T14" fmla="*/ 63 w 266"/>
                <a:gd name="T15" fmla="*/ 82 h 325"/>
                <a:gd name="T16" fmla="*/ 0 w 266"/>
                <a:gd name="T17" fmla="*/ 181 h 325"/>
                <a:gd name="T18" fmla="*/ 79 w 266"/>
                <a:gd name="T19" fmla="*/ 264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325">
                  <a:moveTo>
                    <a:pt x="79" y="264"/>
                  </a:moveTo>
                  <a:cubicBezTo>
                    <a:pt x="92" y="300"/>
                    <a:pt x="126" y="325"/>
                    <a:pt x="165" y="325"/>
                  </a:cubicBezTo>
                  <a:cubicBezTo>
                    <a:pt x="165" y="325"/>
                    <a:pt x="165" y="325"/>
                    <a:pt x="165" y="325"/>
                  </a:cubicBezTo>
                  <a:cubicBezTo>
                    <a:pt x="175" y="325"/>
                    <a:pt x="184" y="324"/>
                    <a:pt x="193" y="321"/>
                  </a:cubicBezTo>
                  <a:cubicBezTo>
                    <a:pt x="240" y="305"/>
                    <a:pt x="266" y="254"/>
                    <a:pt x="251" y="207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13" y="98"/>
                    <a:pt x="128" y="23"/>
                    <a:pt x="24" y="0"/>
                  </a:cubicBezTo>
                  <a:cubicBezTo>
                    <a:pt x="48" y="20"/>
                    <a:pt x="63" y="49"/>
                    <a:pt x="63" y="82"/>
                  </a:cubicBezTo>
                  <a:cubicBezTo>
                    <a:pt x="63" y="126"/>
                    <a:pt x="37" y="164"/>
                    <a:pt x="0" y="181"/>
                  </a:cubicBezTo>
                  <a:cubicBezTo>
                    <a:pt x="37" y="194"/>
                    <a:pt x="67" y="224"/>
                    <a:pt x="79" y="26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9BDFB8B0-3BEF-4F85-A369-0637BEA555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3053" y="2025197"/>
              <a:ext cx="2273210" cy="1465010"/>
            </a:xfrm>
            <a:custGeom>
              <a:avLst/>
              <a:gdLst>
                <a:gd name="T0" fmla="*/ 267 w 358"/>
                <a:gd name="T1" fmla="*/ 0 h 231"/>
                <a:gd name="T2" fmla="*/ 0 w 358"/>
                <a:gd name="T3" fmla="*/ 152 h 231"/>
                <a:gd name="T4" fmla="*/ 58 w 358"/>
                <a:gd name="T5" fmla="*/ 135 h 231"/>
                <a:gd name="T6" fmla="*/ 91 w 358"/>
                <a:gd name="T7" fmla="*/ 140 h 231"/>
                <a:gd name="T8" fmla="*/ 165 w 358"/>
                <a:gd name="T9" fmla="*/ 231 h 231"/>
                <a:gd name="T10" fmla="*/ 267 w 358"/>
                <a:gd name="T11" fmla="*/ 181 h 231"/>
                <a:gd name="T12" fmla="*/ 358 w 358"/>
                <a:gd name="T13" fmla="*/ 90 h 231"/>
                <a:gd name="T14" fmla="*/ 267 w 358"/>
                <a:gd name="T1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8" h="231">
                  <a:moveTo>
                    <a:pt x="267" y="0"/>
                  </a:moveTo>
                  <a:cubicBezTo>
                    <a:pt x="156" y="0"/>
                    <a:pt x="55" y="59"/>
                    <a:pt x="0" y="152"/>
                  </a:cubicBezTo>
                  <a:cubicBezTo>
                    <a:pt x="17" y="141"/>
                    <a:pt x="37" y="135"/>
                    <a:pt x="58" y="135"/>
                  </a:cubicBezTo>
                  <a:cubicBezTo>
                    <a:pt x="69" y="135"/>
                    <a:pt x="80" y="137"/>
                    <a:pt x="91" y="140"/>
                  </a:cubicBezTo>
                  <a:cubicBezTo>
                    <a:pt x="132" y="154"/>
                    <a:pt x="160" y="190"/>
                    <a:pt x="165" y="231"/>
                  </a:cubicBezTo>
                  <a:cubicBezTo>
                    <a:pt x="189" y="200"/>
                    <a:pt x="226" y="181"/>
                    <a:pt x="267" y="181"/>
                  </a:cubicBezTo>
                  <a:cubicBezTo>
                    <a:pt x="317" y="181"/>
                    <a:pt x="358" y="140"/>
                    <a:pt x="358" y="90"/>
                  </a:cubicBezTo>
                  <a:cubicBezTo>
                    <a:pt x="358" y="41"/>
                    <a:pt x="317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1B7494E3-7228-4DE9-AE41-08870CC3D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4117" y="2995513"/>
              <a:ext cx="1295742" cy="2301818"/>
            </a:xfrm>
            <a:custGeom>
              <a:avLst/>
              <a:gdLst>
                <a:gd name="T0" fmla="*/ 204 w 204"/>
                <a:gd name="T1" fmla="*/ 231 h 363"/>
                <a:gd name="T2" fmla="*/ 181 w 204"/>
                <a:gd name="T3" fmla="*/ 158 h 363"/>
                <a:gd name="T4" fmla="*/ 188 w 204"/>
                <a:gd name="T5" fmla="*/ 117 h 363"/>
                <a:gd name="T6" fmla="*/ 130 w 204"/>
                <a:gd name="T7" fmla="*/ 4 h 363"/>
                <a:gd name="T8" fmla="*/ 102 w 204"/>
                <a:gd name="T9" fmla="*/ 0 h 363"/>
                <a:gd name="T10" fmla="*/ 16 w 204"/>
                <a:gd name="T11" fmla="*/ 62 h 363"/>
                <a:gd name="T12" fmla="*/ 14 w 204"/>
                <a:gd name="T13" fmla="*/ 68 h 363"/>
                <a:gd name="T14" fmla="*/ 0 w 204"/>
                <a:gd name="T15" fmla="*/ 158 h 363"/>
                <a:gd name="T16" fmla="*/ 77 w 204"/>
                <a:gd name="T17" fmla="*/ 363 h 363"/>
                <a:gd name="T18" fmla="*/ 95 w 204"/>
                <a:gd name="T19" fmla="*/ 273 h 363"/>
                <a:gd name="T20" fmla="*/ 182 w 204"/>
                <a:gd name="T21" fmla="*/ 229 h 363"/>
                <a:gd name="T22" fmla="*/ 204 w 204"/>
                <a:gd name="T23" fmla="*/ 231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4" h="363">
                  <a:moveTo>
                    <a:pt x="204" y="231"/>
                  </a:moveTo>
                  <a:cubicBezTo>
                    <a:pt x="189" y="210"/>
                    <a:pt x="181" y="184"/>
                    <a:pt x="181" y="158"/>
                  </a:cubicBezTo>
                  <a:cubicBezTo>
                    <a:pt x="181" y="144"/>
                    <a:pt x="183" y="130"/>
                    <a:pt x="188" y="117"/>
                  </a:cubicBezTo>
                  <a:cubicBezTo>
                    <a:pt x="203" y="70"/>
                    <a:pt x="176" y="19"/>
                    <a:pt x="130" y="4"/>
                  </a:cubicBezTo>
                  <a:cubicBezTo>
                    <a:pt x="120" y="1"/>
                    <a:pt x="111" y="0"/>
                    <a:pt x="102" y="0"/>
                  </a:cubicBezTo>
                  <a:cubicBezTo>
                    <a:pt x="62" y="0"/>
                    <a:pt x="28" y="25"/>
                    <a:pt x="16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5" y="97"/>
                    <a:pt x="0" y="127"/>
                    <a:pt x="0" y="158"/>
                  </a:cubicBezTo>
                  <a:cubicBezTo>
                    <a:pt x="0" y="234"/>
                    <a:pt x="28" y="306"/>
                    <a:pt x="77" y="363"/>
                  </a:cubicBezTo>
                  <a:cubicBezTo>
                    <a:pt x="70" y="333"/>
                    <a:pt x="75" y="300"/>
                    <a:pt x="95" y="273"/>
                  </a:cubicBezTo>
                  <a:cubicBezTo>
                    <a:pt x="115" y="245"/>
                    <a:pt x="147" y="229"/>
                    <a:pt x="182" y="229"/>
                  </a:cubicBezTo>
                  <a:cubicBezTo>
                    <a:pt x="189" y="229"/>
                    <a:pt x="196" y="230"/>
                    <a:pt x="204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888" tIns="60944" rIns="121888" bIns="60944" numCol="1" anchor="t" anchorCtr="0" compatLnSpc="1">
              <a:prstTxWarp prst="textNoShape">
                <a:avLst/>
              </a:prstTxWarp>
            </a:bodyPr>
            <a:lstStyle/>
            <a:p>
              <a:pPr defTabSz="1218895">
                <a:buClrTx/>
                <a:defRPr/>
              </a:pPr>
              <a:endParaRPr lang="en-US" sz="2399"/>
            </a:p>
          </p:txBody>
        </p:sp>
      </p:grp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05DAE5AF-D8A9-4369-8399-389B99C7B7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50016" y="5702911"/>
            <a:ext cx="4725631" cy="909657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400">
                <a:latin typeface="Montserrat" panose="00000500000000000000" pitchFamily="2" charset="0"/>
              </a:defRPr>
            </a:lvl1pPr>
          </a:lstStyle>
          <a:p>
            <a:pPr lvl="0"/>
            <a:r>
              <a:rPr lang="en-US" dirty="0"/>
              <a:t>Add your text here and</a:t>
            </a:r>
            <a:br>
              <a:rPr lang="en-US" dirty="0"/>
            </a:br>
            <a:r>
              <a:rPr lang="en-US" dirty="0"/>
              <a:t>add icons or logos to the shapes</a:t>
            </a:r>
          </a:p>
        </p:txBody>
      </p:sp>
    </p:spTree>
    <p:extLst>
      <p:ext uri="{BB962C8B-B14F-4D97-AF65-F5344CB8AC3E}">
        <p14:creationId xmlns:p14="http://schemas.microsoft.com/office/powerpoint/2010/main" val="42429824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our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9" y="227967"/>
            <a:ext cx="10128857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4-column layout - Add imagery and content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4A2C4-79B8-4C4A-A383-A296CFA3EC09}"/>
              </a:ext>
            </a:extLst>
          </p:cNvPr>
          <p:cNvCxnSpPr/>
          <p:nvPr/>
        </p:nvCxnSpPr>
        <p:spPr>
          <a:xfrm>
            <a:off x="3222172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486AF-1ECB-40E8-8A94-2C080F779BF5}"/>
              </a:ext>
            </a:extLst>
          </p:cNvPr>
          <p:cNvCxnSpPr/>
          <p:nvPr/>
        </p:nvCxnSpPr>
        <p:spPr>
          <a:xfrm>
            <a:off x="6096001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9C7BDD-FFE3-4533-8237-9582660B91A5}"/>
              </a:ext>
            </a:extLst>
          </p:cNvPr>
          <p:cNvCxnSpPr/>
          <p:nvPr/>
        </p:nvCxnSpPr>
        <p:spPr>
          <a:xfrm>
            <a:off x="898434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E69BB-A7FF-4CC2-ACFD-E01F4203AE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7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D10C15-992F-4F0D-9D71-8821FC33D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4330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5FB73-F50E-4823-A38E-E75A7FC4AE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1983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F929C88-2643-4E4B-887F-DA188090C5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963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A022250-BEE0-4EC6-9DA1-1E375541DD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67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B77DAAC-C4B6-4F1F-9FB4-C14D7F50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4330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DE5FA28-712F-4A1D-8134-F560E36C7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1983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8E4CC67-68B0-4070-96AF-DAFA2B0836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963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5FE1-A8A7-4AC1-88A3-ABC934A07A7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57C6-8227-4C03-8191-A38B1C9B4FC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9695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0F259D-8E46-42A3-9A16-F0976353F6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3054" y="1832780"/>
            <a:ext cx="2526962" cy="1243873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9EFFF90-6C6E-4346-93F0-C42C9A12B40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7829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61490EB-26FF-4314-ABB7-9D6459FBD79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59636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</p:spTree>
    <p:extLst>
      <p:ext uri="{BB962C8B-B14F-4D97-AF65-F5344CB8AC3E}">
        <p14:creationId xmlns:p14="http://schemas.microsoft.com/office/powerpoint/2010/main" val="3383161237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*Goals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51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Brand goals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  <a:alphaModFix amt="39000"/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DB1484C-986E-4773-8A28-15B98BF39BC0}"/>
              </a:ext>
            </a:extLst>
          </p:cNvPr>
          <p:cNvGrpSpPr/>
          <p:nvPr/>
        </p:nvGrpSpPr>
        <p:grpSpPr>
          <a:xfrm flipH="1">
            <a:off x="373298" y="1182640"/>
            <a:ext cx="4664942" cy="4650821"/>
            <a:chOff x="1050925" y="1484313"/>
            <a:chExt cx="4040188" cy="3965576"/>
          </a:xfrm>
          <a:solidFill>
            <a:schemeClr val="bg2">
              <a:alpha val="64000"/>
            </a:schemeClr>
          </a:solidFill>
        </p:grpSpPr>
        <p:sp>
          <p:nvSpPr>
            <p:cNvPr id="5" name="Freeform 15">
              <a:extLst>
                <a:ext uri="{FF2B5EF4-FFF2-40B4-BE49-F238E27FC236}">
                  <a16:creationId xmlns:a16="http://schemas.microsoft.com/office/drawing/2014/main" id="{7B649EC2-232E-4E81-9C35-F40C4BE7F3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925" y="2095501"/>
              <a:ext cx="3433763" cy="3354388"/>
            </a:xfrm>
            <a:custGeom>
              <a:avLst/>
              <a:gdLst>
                <a:gd name="T0" fmla="*/ 265 w 656"/>
                <a:gd name="T1" fmla="*/ 8 h 642"/>
                <a:gd name="T2" fmla="*/ 59 w 656"/>
                <a:gd name="T3" fmla="*/ 153 h 642"/>
                <a:gd name="T4" fmla="*/ 23 w 656"/>
                <a:gd name="T5" fmla="*/ 403 h 642"/>
                <a:gd name="T6" fmla="*/ 333 w 656"/>
                <a:gd name="T7" fmla="*/ 642 h 642"/>
                <a:gd name="T8" fmla="*/ 415 w 656"/>
                <a:gd name="T9" fmla="*/ 631 h 642"/>
                <a:gd name="T10" fmla="*/ 656 w 656"/>
                <a:gd name="T11" fmla="*/ 321 h 642"/>
                <a:gd name="T12" fmla="*/ 653 w 656"/>
                <a:gd name="T13" fmla="*/ 299 h 642"/>
                <a:gd name="T14" fmla="*/ 646 w 656"/>
                <a:gd name="T15" fmla="*/ 250 h 642"/>
                <a:gd name="T16" fmla="*/ 620 w 656"/>
                <a:gd name="T17" fmla="*/ 183 h 642"/>
                <a:gd name="T18" fmla="*/ 612 w 656"/>
                <a:gd name="T19" fmla="*/ 163 h 642"/>
                <a:gd name="T20" fmla="*/ 605 w 656"/>
                <a:gd name="T21" fmla="*/ 156 h 642"/>
                <a:gd name="T22" fmla="*/ 601 w 656"/>
                <a:gd name="T23" fmla="*/ 158 h 642"/>
                <a:gd name="T24" fmla="*/ 600 w 656"/>
                <a:gd name="T25" fmla="*/ 170 h 642"/>
                <a:gd name="T26" fmla="*/ 600 w 656"/>
                <a:gd name="T27" fmla="*/ 172 h 642"/>
                <a:gd name="T28" fmla="*/ 601 w 656"/>
                <a:gd name="T29" fmla="*/ 173 h 642"/>
                <a:gd name="T30" fmla="*/ 627 w 656"/>
                <a:gd name="T31" fmla="*/ 406 h 642"/>
                <a:gd name="T32" fmla="*/ 515 w 656"/>
                <a:gd name="T33" fmla="*/ 566 h 642"/>
                <a:gd name="T34" fmla="*/ 332 w 656"/>
                <a:gd name="T35" fmla="*/ 627 h 642"/>
                <a:gd name="T36" fmla="*/ 251 w 656"/>
                <a:gd name="T37" fmla="*/ 616 h 642"/>
                <a:gd name="T38" fmla="*/ 64 w 656"/>
                <a:gd name="T39" fmla="*/ 466 h 642"/>
                <a:gd name="T40" fmla="*/ 41 w 656"/>
                <a:gd name="T41" fmla="*/ 229 h 642"/>
                <a:gd name="T42" fmla="*/ 333 w 656"/>
                <a:gd name="T43" fmla="*/ 15 h 642"/>
                <a:gd name="T44" fmla="*/ 417 w 656"/>
                <a:gd name="T45" fmla="*/ 27 h 642"/>
                <a:gd name="T46" fmla="*/ 465 w 656"/>
                <a:gd name="T47" fmla="*/ 46 h 642"/>
                <a:gd name="T48" fmla="*/ 483 w 656"/>
                <a:gd name="T49" fmla="*/ 54 h 642"/>
                <a:gd name="T50" fmla="*/ 491 w 656"/>
                <a:gd name="T51" fmla="*/ 57 h 642"/>
                <a:gd name="T52" fmla="*/ 497 w 656"/>
                <a:gd name="T53" fmla="*/ 52 h 642"/>
                <a:gd name="T54" fmla="*/ 491 w 656"/>
                <a:gd name="T55" fmla="*/ 41 h 642"/>
                <a:gd name="T56" fmla="*/ 487 w 656"/>
                <a:gd name="T57" fmla="*/ 39 h 642"/>
                <a:gd name="T58" fmla="*/ 485 w 656"/>
                <a:gd name="T59" fmla="*/ 38 h 642"/>
                <a:gd name="T60" fmla="*/ 335 w 656"/>
                <a:gd name="T61" fmla="*/ 0 h 642"/>
                <a:gd name="T62" fmla="*/ 265 w 656"/>
                <a:gd name="T63" fmla="*/ 8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6" h="642">
                  <a:moveTo>
                    <a:pt x="265" y="8"/>
                  </a:moveTo>
                  <a:cubicBezTo>
                    <a:pt x="179" y="26"/>
                    <a:pt x="106" y="78"/>
                    <a:pt x="59" y="153"/>
                  </a:cubicBezTo>
                  <a:cubicBezTo>
                    <a:pt x="13" y="229"/>
                    <a:pt x="0" y="318"/>
                    <a:pt x="23" y="403"/>
                  </a:cubicBezTo>
                  <a:cubicBezTo>
                    <a:pt x="60" y="544"/>
                    <a:pt x="188" y="642"/>
                    <a:pt x="333" y="642"/>
                  </a:cubicBezTo>
                  <a:cubicBezTo>
                    <a:pt x="361" y="642"/>
                    <a:pt x="388" y="638"/>
                    <a:pt x="415" y="631"/>
                  </a:cubicBezTo>
                  <a:cubicBezTo>
                    <a:pt x="556" y="594"/>
                    <a:pt x="655" y="466"/>
                    <a:pt x="656" y="321"/>
                  </a:cubicBezTo>
                  <a:cubicBezTo>
                    <a:pt x="655" y="314"/>
                    <a:pt x="654" y="306"/>
                    <a:pt x="653" y="299"/>
                  </a:cubicBezTo>
                  <a:cubicBezTo>
                    <a:pt x="652" y="282"/>
                    <a:pt x="650" y="266"/>
                    <a:pt x="646" y="250"/>
                  </a:cubicBezTo>
                  <a:cubicBezTo>
                    <a:pt x="639" y="227"/>
                    <a:pt x="630" y="204"/>
                    <a:pt x="620" y="183"/>
                  </a:cubicBezTo>
                  <a:cubicBezTo>
                    <a:pt x="618" y="176"/>
                    <a:pt x="615" y="169"/>
                    <a:pt x="612" y="163"/>
                  </a:cubicBezTo>
                  <a:cubicBezTo>
                    <a:pt x="611" y="161"/>
                    <a:pt x="609" y="156"/>
                    <a:pt x="605" y="156"/>
                  </a:cubicBezTo>
                  <a:cubicBezTo>
                    <a:pt x="604" y="156"/>
                    <a:pt x="603" y="157"/>
                    <a:pt x="601" y="158"/>
                  </a:cubicBezTo>
                  <a:cubicBezTo>
                    <a:pt x="598" y="159"/>
                    <a:pt x="595" y="162"/>
                    <a:pt x="600" y="170"/>
                  </a:cubicBezTo>
                  <a:cubicBezTo>
                    <a:pt x="600" y="171"/>
                    <a:pt x="600" y="171"/>
                    <a:pt x="600" y="172"/>
                  </a:cubicBezTo>
                  <a:cubicBezTo>
                    <a:pt x="601" y="172"/>
                    <a:pt x="601" y="173"/>
                    <a:pt x="601" y="173"/>
                  </a:cubicBezTo>
                  <a:cubicBezTo>
                    <a:pt x="640" y="247"/>
                    <a:pt x="649" y="326"/>
                    <a:pt x="627" y="406"/>
                  </a:cubicBezTo>
                  <a:cubicBezTo>
                    <a:pt x="609" y="469"/>
                    <a:pt x="569" y="526"/>
                    <a:pt x="515" y="566"/>
                  </a:cubicBezTo>
                  <a:cubicBezTo>
                    <a:pt x="462" y="605"/>
                    <a:pt x="397" y="627"/>
                    <a:pt x="332" y="627"/>
                  </a:cubicBezTo>
                  <a:cubicBezTo>
                    <a:pt x="304" y="627"/>
                    <a:pt x="277" y="623"/>
                    <a:pt x="251" y="616"/>
                  </a:cubicBezTo>
                  <a:cubicBezTo>
                    <a:pt x="170" y="593"/>
                    <a:pt x="104" y="539"/>
                    <a:pt x="64" y="466"/>
                  </a:cubicBezTo>
                  <a:cubicBezTo>
                    <a:pt x="25" y="393"/>
                    <a:pt x="17" y="309"/>
                    <a:pt x="41" y="229"/>
                  </a:cubicBezTo>
                  <a:cubicBezTo>
                    <a:pt x="80" y="103"/>
                    <a:pt x="200" y="15"/>
                    <a:pt x="333" y="15"/>
                  </a:cubicBezTo>
                  <a:cubicBezTo>
                    <a:pt x="362" y="15"/>
                    <a:pt x="390" y="19"/>
                    <a:pt x="417" y="27"/>
                  </a:cubicBezTo>
                  <a:cubicBezTo>
                    <a:pt x="434" y="32"/>
                    <a:pt x="449" y="39"/>
                    <a:pt x="465" y="46"/>
                  </a:cubicBezTo>
                  <a:cubicBezTo>
                    <a:pt x="471" y="49"/>
                    <a:pt x="477" y="52"/>
                    <a:pt x="483" y="54"/>
                  </a:cubicBezTo>
                  <a:cubicBezTo>
                    <a:pt x="485" y="55"/>
                    <a:pt x="489" y="57"/>
                    <a:pt x="491" y="57"/>
                  </a:cubicBezTo>
                  <a:cubicBezTo>
                    <a:pt x="493" y="57"/>
                    <a:pt x="495" y="56"/>
                    <a:pt x="497" y="52"/>
                  </a:cubicBezTo>
                  <a:cubicBezTo>
                    <a:pt x="498" y="49"/>
                    <a:pt x="499" y="46"/>
                    <a:pt x="491" y="41"/>
                  </a:cubicBezTo>
                  <a:cubicBezTo>
                    <a:pt x="489" y="40"/>
                    <a:pt x="488" y="40"/>
                    <a:pt x="487" y="39"/>
                  </a:cubicBezTo>
                  <a:cubicBezTo>
                    <a:pt x="485" y="38"/>
                    <a:pt x="485" y="38"/>
                    <a:pt x="485" y="38"/>
                  </a:cubicBezTo>
                  <a:cubicBezTo>
                    <a:pt x="437" y="13"/>
                    <a:pt x="386" y="0"/>
                    <a:pt x="335" y="0"/>
                  </a:cubicBezTo>
                  <a:cubicBezTo>
                    <a:pt x="312" y="0"/>
                    <a:pt x="288" y="2"/>
                    <a:pt x="2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110BBA3D-8DA8-4F1D-96A3-AEBB305422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488" y="1484313"/>
              <a:ext cx="2333625" cy="2325688"/>
            </a:xfrm>
            <a:custGeom>
              <a:avLst/>
              <a:gdLst>
                <a:gd name="T0" fmla="*/ 67 w 446"/>
                <a:gd name="T1" fmla="*/ 389 h 445"/>
                <a:gd name="T2" fmla="*/ 223 w 446"/>
                <a:gd name="T3" fmla="*/ 232 h 445"/>
                <a:gd name="T4" fmla="*/ 249 w 446"/>
                <a:gd name="T5" fmla="*/ 226 h 445"/>
                <a:gd name="T6" fmla="*/ 275 w 446"/>
                <a:gd name="T7" fmla="*/ 233 h 445"/>
                <a:gd name="T8" fmla="*/ 283 w 446"/>
                <a:gd name="T9" fmla="*/ 235 h 445"/>
                <a:gd name="T10" fmla="*/ 321 w 446"/>
                <a:gd name="T11" fmla="*/ 245 h 445"/>
                <a:gd name="T12" fmla="*/ 336 w 446"/>
                <a:gd name="T13" fmla="*/ 249 h 445"/>
                <a:gd name="T14" fmla="*/ 338 w 446"/>
                <a:gd name="T15" fmla="*/ 248 h 445"/>
                <a:gd name="T16" fmla="*/ 345 w 446"/>
                <a:gd name="T17" fmla="*/ 243 h 445"/>
                <a:gd name="T18" fmla="*/ 439 w 446"/>
                <a:gd name="T19" fmla="*/ 149 h 445"/>
                <a:gd name="T20" fmla="*/ 445 w 446"/>
                <a:gd name="T21" fmla="*/ 138 h 445"/>
                <a:gd name="T22" fmla="*/ 434 w 446"/>
                <a:gd name="T23" fmla="*/ 131 h 445"/>
                <a:gd name="T24" fmla="*/ 354 w 446"/>
                <a:gd name="T25" fmla="*/ 110 h 445"/>
                <a:gd name="T26" fmla="*/ 335 w 446"/>
                <a:gd name="T27" fmla="*/ 91 h 445"/>
                <a:gd name="T28" fmla="*/ 314 w 446"/>
                <a:gd name="T29" fmla="*/ 11 h 445"/>
                <a:gd name="T30" fmla="*/ 306 w 446"/>
                <a:gd name="T31" fmla="*/ 0 h 445"/>
                <a:gd name="T32" fmla="*/ 296 w 446"/>
                <a:gd name="T33" fmla="*/ 6 h 445"/>
                <a:gd name="T34" fmla="*/ 263 w 446"/>
                <a:gd name="T35" fmla="*/ 39 h 445"/>
                <a:gd name="T36" fmla="*/ 202 w 446"/>
                <a:gd name="T37" fmla="*/ 99 h 445"/>
                <a:gd name="T38" fmla="*/ 197 w 446"/>
                <a:gd name="T39" fmla="*/ 117 h 445"/>
                <a:gd name="T40" fmla="*/ 205 w 446"/>
                <a:gd name="T41" fmla="*/ 144 h 445"/>
                <a:gd name="T42" fmla="*/ 219 w 446"/>
                <a:gd name="T43" fmla="*/ 198 h 445"/>
                <a:gd name="T44" fmla="*/ 213 w 446"/>
                <a:gd name="T45" fmla="*/ 221 h 445"/>
                <a:gd name="T46" fmla="*/ 118 w 446"/>
                <a:gd name="T47" fmla="*/ 316 h 445"/>
                <a:gd name="T48" fmla="*/ 76 w 446"/>
                <a:gd name="T49" fmla="*/ 358 h 445"/>
                <a:gd name="T50" fmla="*/ 6 w 446"/>
                <a:gd name="T51" fmla="*/ 429 h 445"/>
                <a:gd name="T52" fmla="*/ 0 w 446"/>
                <a:gd name="T53" fmla="*/ 438 h 445"/>
                <a:gd name="T54" fmla="*/ 2 w 446"/>
                <a:gd name="T55" fmla="*/ 443 h 445"/>
                <a:gd name="T56" fmla="*/ 7 w 446"/>
                <a:gd name="T57" fmla="*/ 445 h 445"/>
                <a:gd name="T58" fmla="*/ 16 w 446"/>
                <a:gd name="T59" fmla="*/ 439 h 445"/>
                <a:gd name="T60" fmla="*/ 18 w 446"/>
                <a:gd name="T61" fmla="*/ 438 h 445"/>
                <a:gd name="T62" fmla="*/ 20 w 446"/>
                <a:gd name="T63" fmla="*/ 436 h 445"/>
                <a:gd name="T64" fmla="*/ 67 w 446"/>
                <a:gd name="T65" fmla="*/ 389 h 445"/>
                <a:gd name="T66" fmla="*/ 214 w 446"/>
                <a:gd name="T67" fmla="*/ 120 h 445"/>
                <a:gd name="T68" fmla="*/ 218 w 446"/>
                <a:gd name="T69" fmla="*/ 106 h 445"/>
                <a:gd name="T70" fmla="*/ 279 w 446"/>
                <a:gd name="T71" fmla="*/ 44 h 445"/>
                <a:gd name="T72" fmla="*/ 301 w 446"/>
                <a:gd name="T73" fmla="*/ 22 h 445"/>
                <a:gd name="T74" fmla="*/ 307 w 446"/>
                <a:gd name="T75" fmla="*/ 43 h 445"/>
                <a:gd name="T76" fmla="*/ 315 w 446"/>
                <a:gd name="T77" fmla="*/ 73 h 445"/>
                <a:gd name="T78" fmla="*/ 317 w 446"/>
                <a:gd name="T79" fmla="*/ 82 h 445"/>
                <a:gd name="T80" fmla="*/ 324 w 446"/>
                <a:gd name="T81" fmla="*/ 108 h 445"/>
                <a:gd name="T82" fmla="*/ 337 w 446"/>
                <a:gd name="T83" fmla="*/ 121 h 445"/>
                <a:gd name="T84" fmla="*/ 392 w 446"/>
                <a:gd name="T85" fmla="*/ 135 h 445"/>
                <a:gd name="T86" fmla="*/ 416 w 446"/>
                <a:gd name="T87" fmla="*/ 142 h 445"/>
                <a:gd name="T88" fmla="*/ 424 w 446"/>
                <a:gd name="T89" fmla="*/ 144 h 445"/>
                <a:gd name="T90" fmla="*/ 402 w 446"/>
                <a:gd name="T91" fmla="*/ 165 h 445"/>
                <a:gd name="T92" fmla="*/ 339 w 446"/>
                <a:gd name="T93" fmla="*/ 228 h 445"/>
                <a:gd name="T94" fmla="*/ 329 w 446"/>
                <a:gd name="T95" fmla="*/ 231 h 445"/>
                <a:gd name="T96" fmla="*/ 325 w 446"/>
                <a:gd name="T97" fmla="*/ 231 h 445"/>
                <a:gd name="T98" fmla="*/ 247 w 446"/>
                <a:gd name="T99" fmla="*/ 210 h 445"/>
                <a:gd name="T100" fmla="*/ 235 w 446"/>
                <a:gd name="T101" fmla="*/ 197 h 445"/>
                <a:gd name="T102" fmla="*/ 214 w 446"/>
                <a:gd name="T103" fmla="*/ 12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6" h="445">
                  <a:moveTo>
                    <a:pt x="67" y="389"/>
                  </a:moveTo>
                  <a:cubicBezTo>
                    <a:pt x="118" y="338"/>
                    <a:pt x="171" y="285"/>
                    <a:pt x="223" y="232"/>
                  </a:cubicBezTo>
                  <a:cubicBezTo>
                    <a:pt x="231" y="224"/>
                    <a:pt x="238" y="222"/>
                    <a:pt x="249" y="226"/>
                  </a:cubicBezTo>
                  <a:cubicBezTo>
                    <a:pt x="257" y="229"/>
                    <a:pt x="266" y="231"/>
                    <a:pt x="275" y="233"/>
                  </a:cubicBezTo>
                  <a:cubicBezTo>
                    <a:pt x="277" y="234"/>
                    <a:pt x="280" y="235"/>
                    <a:pt x="283" y="235"/>
                  </a:cubicBezTo>
                  <a:cubicBezTo>
                    <a:pt x="295" y="239"/>
                    <a:pt x="308" y="242"/>
                    <a:pt x="321" y="245"/>
                  </a:cubicBezTo>
                  <a:cubicBezTo>
                    <a:pt x="336" y="249"/>
                    <a:pt x="336" y="249"/>
                    <a:pt x="336" y="249"/>
                  </a:cubicBezTo>
                  <a:cubicBezTo>
                    <a:pt x="337" y="249"/>
                    <a:pt x="337" y="249"/>
                    <a:pt x="338" y="248"/>
                  </a:cubicBezTo>
                  <a:cubicBezTo>
                    <a:pt x="340" y="247"/>
                    <a:pt x="343" y="245"/>
                    <a:pt x="345" y="243"/>
                  </a:cubicBezTo>
                  <a:cubicBezTo>
                    <a:pt x="373" y="215"/>
                    <a:pt x="403" y="185"/>
                    <a:pt x="439" y="149"/>
                  </a:cubicBezTo>
                  <a:cubicBezTo>
                    <a:pt x="444" y="145"/>
                    <a:pt x="446" y="141"/>
                    <a:pt x="445" y="138"/>
                  </a:cubicBezTo>
                  <a:cubicBezTo>
                    <a:pt x="445" y="136"/>
                    <a:pt x="441" y="133"/>
                    <a:pt x="434" y="131"/>
                  </a:cubicBezTo>
                  <a:cubicBezTo>
                    <a:pt x="409" y="124"/>
                    <a:pt x="381" y="117"/>
                    <a:pt x="354" y="110"/>
                  </a:cubicBezTo>
                  <a:cubicBezTo>
                    <a:pt x="343" y="107"/>
                    <a:pt x="338" y="102"/>
                    <a:pt x="335" y="91"/>
                  </a:cubicBezTo>
                  <a:cubicBezTo>
                    <a:pt x="328" y="64"/>
                    <a:pt x="321" y="36"/>
                    <a:pt x="314" y="11"/>
                  </a:cubicBezTo>
                  <a:cubicBezTo>
                    <a:pt x="312" y="7"/>
                    <a:pt x="310" y="0"/>
                    <a:pt x="306" y="0"/>
                  </a:cubicBezTo>
                  <a:cubicBezTo>
                    <a:pt x="305" y="0"/>
                    <a:pt x="301" y="0"/>
                    <a:pt x="296" y="6"/>
                  </a:cubicBezTo>
                  <a:cubicBezTo>
                    <a:pt x="285" y="17"/>
                    <a:pt x="274" y="28"/>
                    <a:pt x="263" y="39"/>
                  </a:cubicBezTo>
                  <a:cubicBezTo>
                    <a:pt x="243" y="59"/>
                    <a:pt x="223" y="79"/>
                    <a:pt x="202" y="99"/>
                  </a:cubicBezTo>
                  <a:cubicBezTo>
                    <a:pt x="197" y="105"/>
                    <a:pt x="195" y="110"/>
                    <a:pt x="197" y="117"/>
                  </a:cubicBezTo>
                  <a:cubicBezTo>
                    <a:pt x="200" y="126"/>
                    <a:pt x="202" y="135"/>
                    <a:pt x="205" y="144"/>
                  </a:cubicBezTo>
                  <a:cubicBezTo>
                    <a:pt x="209" y="161"/>
                    <a:pt x="214" y="180"/>
                    <a:pt x="219" y="198"/>
                  </a:cubicBezTo>
                  <a:cubicBezTo>
                    <a:pt x="222" y="207"/>
                    <a:pt x="221" y="214"/>
                    <a:pt x="213" y="221"/>
                  </a:cubicBezTo>
                  <a:cubicBezTo>
                    <a:pt x="182" y="253"/>
                    <a:pt x="149" y="285"/>
                    <a:pt x="118" y="316"/>
                  </a:cubicBezTo>
                  <a:cubicBezTo>
                    <a:pt x="76" y="358"/>
                    <a:pt x="76" y="358"/>
                    <a:pt x="76" y="358"/>
                  </a:cubicBezTo>
                  <a:cubicBezTo>
                    <a:pt x="53" y="382"/>
                    <a:pt x="29" y="405"/>
                    <a:pt x="6" y="429"/>
                  </a:cubicBezTo>
                  <a:cubicBezTo>
                    <a:pt x="2" y="433"/>
                    <a:pt x="0" y="436"/>
                    <a:pt x="0" y="438"/>
                  </a:cubicBezTo>
                  <a:cubicBezTo>
                    <a:pt x="0" y="439"/>
                    <a:pt x="0" y="440"/>
                    <a:pt x="2" y="443"/>
                  </a:cubicBezTo>
                  <a:cubicBezTo>
                    <a:pt x="4" y="444"/>
                    <a:pt x="6" y="445"/>
                    <a:pt x="7" y="445"/>
                  </a:cubicBezTo>
                  <a:cubicBezTo>
                    <a:pt x="10" y="445"/>
                    <a:pt x="13" y="443"/>
                    <a:pt x="16" y="439"/>
                  </a:cubicBezTo>
                  <a:cubicBezTo>
                    <a:pt x="18" y="438"/>
                    <a:pt x="18" y="438"/>
                    <a:pt x="18" y="438"/>
                  </a:cubicBezTo>
                  <a:cubicBezTo>
                    <a:pt x="18" y="437"/>
                    <a:pt x="19" y="436"/>
                    <a:pt x="20" y="436"/>
                  </a:cubicBezTo>
                  <a:lnTo>
                    <a:pt x="67" y="389"/>
                  </a:lnTo>
                  <a:close/>
                  <a:moveTo>
                    <a:pt x="214" y="120"/>
                  </a:moveTo>
                  <a:cubicBezTo>
                    <a:pt x="213" y="116"/>
                    <a:pt x="214" y="109"/>
                    <a:pt x="218" y="106"/>
                  </a:cubicBezTo>
                  <a:cubicBezTo>
                    <a:pt x="237" y="85"/>
                    <a:pt x="257" y="65"/>
                    <a:pt x="279" y="44"/>
                  </a:cubicBezTo>
                  <a:cubicBezTo>
                    <a:pt x="301" y="22"/>
                    <a:pt x="301" y="22"/>
                    <a:pt x="301" y="22"/>
                  </a:cubicBezTo>
                  <a:cubicBezTo>
                    <a:pt x="307" y="43"/>
                    <a:pt x="307" y="43"/>
                    <a:pt x="307" y="43"/>
                  </a:cubicBezTo>
                  <a:cubicBezTo>
                    <a:pt x="310" y="54"/>
                    <a:pt x="312" y="63"/>
                    <a:pt x="315" y="73"/>
                  </a:cubicBezTo>
                  <a:cubicBezTo>
                    <a:pt x="316" y="76"/>
                    <a:pt x="317" y="79"/>
                    <a:pt x="317" y="82"/>
                  </a:cubicBezTo>
                  <a:cubicBezTo>
                    <a:pt x="320" y="90"/>
                    <a:pt x="322" y="99"/>
                    <a:pt x="324" y="108"/>
                  </a:cubicBezTo>
                  <a:cubicBezTo>
                    <a:pt x="326" y="115"/>
                    <a:pt x="329" y="119"/>
                    <a:pt x="337" y="121"/>
                  </a:cubicBezTo>
                  <a:cubicBezTo>
                    <a:pt x="355" y="125"/>
                    <a:pt x="373" y="130"/>
                    <a:pt x="392" y="135"/>
                  </a:cubicBezTo>
                  <a:cubicBezTo>
                    <a:pt x="400" y="137"/>
                    <a:pt x="408" y="140"/>
                    <a:pt x="416" y="142"/>
                  </a:cubicBezTo>
                  <a:cubicBezTo>
                    <a:pt x="424" y="144"/>
                    <a:pt x="424" y="144"/>
                    <a:pt x="424" y="144"/>
                  </a:cubicBezTo>
                  <a:cubicBezTo>
                    <a:pt x="402" y="165"/>
                    <a:pt x="402" y="165"/>
                    <a:pt x="402" y="165"/>
                  </a:cubicBezTo>
                  <a:cubicBezTo>
                    <a:pt x="380" y="187"/>
                    <a:pt x="360" y="208"/>
                    <a:pt x="339" y="228"/>
                  </a:cubicBezTo>
                  <a:cubicBezTo>
                    <a:pt x="336" y="231"/>
                    <a:pt x="331" y="231"/>
                    <a:pt x="329" y="231"/>
                  </a:cubicBezTo>
                  <a:cubicBezTo>
                    <a:pt x="328" y="231"/>
                    <a:pt x="327" y="231"/>
                    <a:pt x="325" y="231"/>
                  </a:cubicBezTo>
                  <a:cubicBezTo>
                    <a:pt x="302" y="225"/>
                    <a:pt x="274" y="218"/>
                    <a:pt x="247" y="210"/>
                  </a:cubicBezTo>
                  <a:cubicBezTo>
                    <a:pt x="242" y="208"/>
                    <a:pt x="237" y="203"/>
                    <a:pt x="235" y="197"/>
                  </a:cubicBezTo>
                  <a:cubicBezTo>
                    <a:pt x="228" y="175"/>
                    <a:pt x="222" y="150"/>
                    <a:pt x="214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709F53B0-C900-4C3C-B317-FC4CA10CA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9588" y="2790826"/>
              <a:ext cx="2044700" cy="1970088"/>
            </a:xfrm>
            <a:custGeom>
              <a:avLst/>
              <a:gdLst>
                <a:gd name="T0" fmla="*/ 267 w 391"/>
                <a:gd name="T1" fmla="*/ 15 h 377"/>
                <a:gd name="T2" fmla="*/ 194 w 391"/>
                <a:gd name="T3" fmla="*/ 0 h 377"/>
                <a:gd name="T4" fmla="*/ 175 w 391"/>
                <a:gd name="T5" fmla="*/ 1 h 377"/>
                <a:gd name="T6" fmla="*/ 45 w 391"/>
                <a:gd name="T7" fmla="*/ 75 h 377"/>
                <a:gd name="T8" fmla="*/ 10 w 391"/>
                <a:gd name="T9" fmla="*/ 222 h 377"/>
                <a:gd name="T10" fmla="*/ 194 w 391"/>
                <a:gd name="T11" fmla="*/ 375 h 377"/>
                <a:gd name="T12" fmla="*/ 197 w 391"/>
                <a:gd name="T13" fmla="*/ 375 h 377"/>
                <a:gd name="T14" fmla="*/ 353 w 391"/>
                <a:gd name="T15" fmla="*/ 287 h 377"/>
                <a:gd name="T16" fmla="*/ 366 w 391"/>
                <a:gd name="T17" fmla="*/ 113 h 377"/>
                <a:gd name="T18" fmla="*/ 358 w 391"/>
                <a:gd name="T19" fmla="*/ 104 h 377"/>
                <a:gd name="T20" fmla="*/ 355 w 391"/>
                <a:gd name="T21" fmla="*/ 105 h 377"/>
                <a:gd name="T22" fmla="*/ 350 w 391"/>
                <a:gd name="T23" fmla="*/ 108 h 377"/>
                <a:gd name="T24" fmla="*/ 352 w 391"/>
                <a:gd name="T25" fmla="*/ 119 h 377"/>
                <a:gd name="T26" fmla="*/ 367 w 391"/>
                <a:gd name="T27" fmla="*/ 192 h 377"/>
                <a:gd name="T28" fmla="*/ 194 w 391"/>
                <a:gd name="T29" fmla="*/ 360 h 377"/>
                <a:gd name="T30" fmla="*/ 156 w 391"/>
                <a:gd name="T31" fmla="*/ 356 h 377"/>
                <a:gd name="T32" fmla="*/ 43 w 391"/>
                <a:gd name="T33" fmla="*/ 270 h 377"/>
                <a:gd name="T34" fmla="*/ 32 w 391"/>
                <a:gd name="T35" fmla="*/ 128 h 377"/>
                <a:gd name="T36" fmla="*/ 194 w 391"/>
                <a:gd name="T37" fmla="*/ 15 h 377"/>
                <a:gd name="T38" fmla="*/ 261 w 391"/>
                <a:gd name="T39" fmla="*/ 29 h 377"/>
                <a:gd name="T40" fmla="*/ 272 w 391"/>
                <a:gd name="T41" fmla="*/ 32 h 377"/>
                <a:gd name="T42" fmla="*/ 277 w 391"/>
                <a:gd name="T43" fmla="*/ 28 h 377"/>
                <a:gd name="T44" fmla="*/ 278 w 391"/>
                <a:gd name="T45" fmla="*/ 22 h 377"/>
                <a:gd name="T46" fmla="*/ 267 w 391"/>
                <a:gd name="T47" fmla="*/ 15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1" h="377">
                  <a:moveTo>
                    <a:pt x="267" y="15"/>
                  </a:moveTo>
                  <a:cubicBezTo>
                    <a:pt x="242" y="5"/>
                    <a:pt x="218" y="0"/>
                    <a:pt x="194" y="0"/>
                  </a:cubicBezTo>
                  <a:cubicBezTo>
                    <a:pt x="188" y="0"/>
                    <a:pt x="181" y="1"/>
                    <a:pt x="175" y="1"/>
                  </a:cubicBezTo>
                  <a:cubicBezTo>
                    <a:pt x="124" y="6"/>
                    <a:pt x="77" y="33"/>
                    <a:pt x="45" y="75"/>
                  </a:cubicBezTo>
                  <a:cubicBezTo>
                    <a:pt x="13" y="117"/>
                    <a:pt x="0" y="170"/>
                    <a:pt x="10" y="222"/>
                  </a:cubicBezTo>
                  <a:cubicBezTo>
                    <a:pt x="26" y="310"/>
                    <a:pt x="105" y="377"/>
                    <a:pt x="194" y="375"/>
                  </a:cubicBezTo>
                  <a:cubicBezTo>
                    <a:pt x="195" y="375"/>
                    <a:pt x="196" y="375"/>
                    <a:pt x="197" y="375"/>
                  </a:cubicBezTo>
                  <a:cubicBezTo>
                    <a:pt x="260" y="375"/>
                    <a:pt x="320" y="341"/>
                    <a:pt x="353" y="287"/>
                  </a:cubicBezTo>
                  <a:cubicBezTo>
                    <a:pt x="387" y="232"/>
                    <a:pt x="391" y="174"/>
                    <a:pt x="366" y="113"/>
                  </a:cubicBezTo>
                  <a:cubicBezTo>
                    <a:pt x="363" y="105"/>
                    <a:pt x="360" y="104"/>
                    <a:pt x="358" y="104"/>
                  </a:cubicBezTo>
                  <a:cubicBezTo>
                    <a:pt x="357" y="104"/>
                    <a:pt x="356" y="104"/>
                    <a:pt x="355" y="105"/>
                  </a:cubicBezTo>
                  <a:cubicBezTo>
                    <a:pt x="351" y="106"/>
                    <a:pt x="351" y="108"/>
                    <a:pt x="350" y="108"/>
                  </a:cubicBezTo>
                  <a:cubicBezTo>
                    <a:pt x="350" y="110"/>
                    <a:pt x="350" y="114"/>
                    <a:pt x="352" y="119"/>
                  </a:cubicBezTo>
                  <a:cubicBezTo>
                    <a:pt x="363" y="143"/>
                    <a:pt x="368" y="168"/>
                    <a:pt x="367" y="192"/>
                  </a:cubicBezTo>
                  <a:cubicBezTo>
                    <a:pt x="364" y="286"/>
                    <a:pt x="288" y="360"/>
                    <a:pt x="194" y="360"/>
                  </a:cubicBezTo>
                  <a:cubicBezTo>
                    <a:pt x="181" y="360"/>
                    <a:pt x="168" y="359"/>
                    <a:pt x="156" y="356"/>
                  </a:cubicBezTo>
                  <a:cubicBezTo>
                    <a:pt x="108" y="346"/>
                    <a:pt x="67" y="314"/>
                    <a:pt x="43" y="270"/>
                  </a:cubicBezTo>
                  <a:cubicBezTo>
                    <a:pt x="18" y="225"/>
                    <a:pt x="15" y="174"/>
                    <a:pt x="32" y="128"/>
                  </a:cubicBezTo>
                  <a:cubicBezTo>
                    <a:pt x="59" y="60"/>
                    <a:pt x="122" y="15"/>
                    <a:pt x="194" y="15"/>
                  </a:cubicBezTo>
                  <a:cubicBezTo>
                    <a:pt x="217" y="15"/>
                    <a:pt x="239" y="20"/>
                    <a:pt x="261" y="29"/>
                  </a:cubicBezTo>
                  <a:cubicBezTo>
                    <a:pt x="265" y="30"/>
                    <a:pt x="269" y="32"/>
                    <a:pt x="272" y="32"/>
                  </a:cubicBezTo>
                  <a:cubicBezTo>
                    <a:pt x="273" y="32"/>
                    <a:pt x="275" y="32"/>
                    <a:pt x="277" y="28"/>
                  </a:cubicBezTo>
                  <a:cubicBezTo>
                    <a:pt x="278" y="24"/>
                    <a:pt x="278" y="23"/>
                    <a:pt x="278" y="22"/>
                  </a:cubicBezTo>
                  <a:cubicBezTo>
                    <a:pt x="276" y="19"/>
                    <a:pt x="271" y="17"/>
                    <a:pt x="26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4FD267-3F91-4DCE-AE17-82415D8DF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7222" y="2001123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14AA38FE-FA26-4873-8ED9-89D75AEC7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7222" y="2925585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E1836453-38ED-4E2E-86A5-273FDADC9E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7222" y="3850047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3ACF430B-AECD-497D-BA0D-8E332DC17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7222" y="4774510"/>
            <a:ext cx="7878465" cy="80835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bg1"/>
            </a:solidFill>
          </a:ln>
        </p:spPr>
        <p:txBody>
          <a:bodyPr lIns="182880" anchor="ctr"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28543" indent="0">
              <a:buNone/>
              <a:defRPr/>
            </a:lvl2pPr>
          </a:lstStyle>
          <a:p>
            <a:pPr lvl="0"/>
            <a:r>
              <a:rPr lang="en-US" dirty="0"/>
              <a:t>Add or remove goal placeholders as needed</a:t>
            </a:r>
          </a:p>
        </p:txBody>
      </p:sp>
    </p:spTree>
    <p:extLst>
      <p:ext uri="{BB962C8B-B14F-4D97-AF65-F5344CB8AC3E}">
        <p14:creationId xmlns:p14="http://schemas.microsoft.com/office/powerpoint/2010/main" val="3816399649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&amp;B Sal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9D8BDA4-5E00-481D-A3BE-2E08EABFA032}"/>
              </a:ext>
            </a:extLst>
          </p:cNvPr>
          <p:cNvSpPr/>
          <p:nvPr/>
        </p:nvSpPr>
        <p:spPr>
          <a:xfrm>
            <a:off x="83061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Food and beverage data slide. </a:t>
            </a:r>
            <a:br>
              <a:rPr lang="en-US" dirty="0"/>
            </a:br>
            <a:r>
              <a:rPr lang="en-US" dirty="0"/>
              <a:t>Swap out brand logos as needed.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B06DBD-889E-48D6-8D7A-70581F05C712}"/>
              </a:ext>
            </a:extLst>
          </p:cNvPr>
          <p:cNvSpPr/>
          <p:nvPr/>
        </p:nvSpPr>
        <p:spPr>
          <a:xfrm>
            <a:off x="541769" y="1856900"/>
            <a:ext cx="8446109" cy="4239099"/>
          </a:xfrm>
          <a:prstGeom prst="roundRect">
            <a:avLst>
              <a:gd name="adj" fmla="val 5579"/>
            </a:avLst>
          </a:prstGeom>
          <a:noFill/>
          <a:ln w="476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9CBFC-561D-4A7A-92F8-278572BE7B14}"/>
              </a:ext>
            </a:extLst>
          </p:cNvPr>
          <p:cNvSpPr txBox="1"/>
          <p:nvPr/>
        </p:nvSpPr>
        <p:spPr>
          <a:xfrm>
            <a:off x="3052210" y="1649109"/>
            <a:ext cx="342522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5"/>
                </a:solidFill>
                <a:latin typeface="+mn-lt"/>
              </a:rPr>
              <a:t>PREMIUM SEGMENT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4A07F19-2CBD-412C-A717-D9A853797F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2077" y="2359859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Organic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E2167B18-BC27-49B9-A787-2C1EA5D315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601913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Natural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604695D2-C9EE-45A3-85FB-47480D562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4452" y="23598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4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Specialty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2B336C9F-82D9-4903-BB7D-650E4DA9697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7297" y="2372558"/>
            <a:ext cx="2286595" cy="731520"/>
          </a:xfrm>
          <a:prstGeom prst="rect">
            <a:avLst/>
          </a:prstGeom>
          <a:ln w="28575">
            <a:noFill/>
          </a:ln>
        </p:spPr>
        <p:txBody>
          <a:bodyPr tIns="0"/>
          <a:lstStyle>
            <a:lvl1pPr marL="0" indent="0" algn="ctr">
              <a:buFont typeface="Montserrat Medium" panose="00000600000000000000" pitchFamily="2" charset="0"/>
              <a:buChar char="​"/>
              <a:defRPr sz="2400">
                <a:solidFill>
                  <a:schemeClr val="accent6"/>
                </a:solidFill>
                <a:latin typeface="Montserrat Black" panose="00000A00000000000000" pitchFamily="2" charset="0"/>
              </a:defRPr>
            </a:lvl1pPr>
            <a:lvl2pPr marL="0" indent="0" algn="ctr">
              <a:spcBef>
                <a:spcPts val="0"/>
              </a:spcBef>
              <a:buFont typeface="Montserrat Medium" panose="00000600000000000000" pitchFamily="2" charset="0"/>
              <a:buChar char="​"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en-US" dirty="0"/>
              <a:t>Conventional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57976C0-1383-4648-A265-6140C675B4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3541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BEAE5B-88C4-4B3B-9D80-BAFB574C4F11}"/>
              </a:ext>
            </a:extLst>
          </p:cNvPr>
          <p:cNvSpPr/>
          <p:nvPr/>
        </p:nvSpPr>
        <p:spPr>
          <a:xfrm>
            <a:off x="1511232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CCE67-75C4-480E-A397-8CC2648095B2}"/>
              </a:ext>
            </a:extLst>
          </p:cNvPr>
          <p:cNvSpPr/>
          <p:nvPr/>
        </p:nvSpPr>
        <p:spPr>
          <a:xfrm>
            <a:off x="1418235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1A43D6B-CCED-4F50-A93B-849BABB7B0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93377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6D8A6BD-B3D4-498B-8287-B3E0803FC3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93377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263D3-DBDC-42F1-819D-036B30008635}"/>
              </a:ext>
            </a:extLst>
          </p:cNvPr>
          <p:cNvSpPr/>
          <p:nvPr/>
        </p:nvSpPr>
        <p:spPr>
          <a:xfrm>
            <a:off x="4191068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E63A10-0890-4A09-8CC4-91226204C8EF}"/>
              </a:ext>
            </a:extLst>
          </p:cNvPr>
          <p:cNvSpPr/>
          <p:nvPr/>
        </p:nvSpPr>
        <p:spPr>
          <a:xfrm>
            <a:off x="4098071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0CE250EE-39E6-414A-A8DC-A8BA4AEC98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916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FDAD8AD-7298-4934-B4BF-1FA9D9BA54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5916" y="39761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FB7BB4-07A0-45AC-97BF-72BFD3570F9D}"/>
              </a:ext>
            </a:extLst>
          </p:cNvPr>
          <p:cNvSpPr/>
          <p:nvPr/>
        </p:nvSpPr>
        <p:spPr>
          <a:xfrm>
            <a:off x="6883607" y="3486381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F6A74A-669A-446D-9F1F-626FE04685C1}"/>
              </a:ext>
            </a:extLst>
          </p:cNvPr>
          <p:cNvSpPr/>
          <p:nvPr/>
        </p:nvSpPr>
        <p:spPr>
          <a:xfrm>
            <a:off x="6790610" y="43523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9C5B1783-C94F-4B6C-9EEB-39D59A240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28760" y="31518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DAC3193-0D29-4464-9D52-E7BA80FDD2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8760" y="3988867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B8B0E5F-2045-4869-A74D-FA58231DCEF0}"/>
              </a:ext>
            </a:extLst>
          </p:cNvPr>
          <p:cNvSpPr/>
          <p:nvPr/>
        </p:nvSpPr>
        <p:spPr>
          <a:xfrm>
            <a:off x="10026452" y="3499080"/>
            <a:ext cx="1108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Sales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38ABEB-A7CE-438B-846F-7FD70F97233C}"/>
              </a:ext>
            </a:extLst>
          </p:cNvPr>
          <p:cNvSpPr/>
          <p:nvPr/>
        </p:nvSpPr>
        <p:spPr>
          <a:xfrm>
            <a:off x="9933454" y="4365096"/>
            <a:ext cx="12942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/>
            </a:pPr>
            <a:r>
              <a:rPr lang="en-US" sz="1200" b="0" i="0" u="none" strike="noStrike" cap="none" dirty="0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rPr>
              <a:t>Dollar Growth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8A7756B6-FDC5-4BD5-8EEF-B86B980C6E3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3541" y="3139123"/>
            <a:ext cx="2103668" cy="365760"/>
          </a:xfrm>
        </p:spPr>
        <p:txBody>
          <a:bodyPr tIns="0" bIns="0" anchor="ctr" anchorCtr="0"/>
          <a:lstStyle>
            <a:lvl1pPr marL="0" indent="0" algn="ctr">
              <a:spcBef>
                <a:spcPts val="0"/>
              </a:spcBef>
              <a:buNone/>
              <a:defRPr sz="3000"/>
            </a:lvl1pPr>
            <a:lvl2pPr marL="228543" indent="0" algn="ctr">
              <a:buNone/>
              <a:defRPr/>
            </a:lvl2pPr>
          </a:lstStyle>
          <a:p>
            <a:pPr lvl="0"/>
            <a:r>
              <a:rPr lang="en-US" dirty="0"/>
              <a:t>$xxx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566E7AB-C9A7-4A0C-9B83-9CFB9A29EB40}"/>
              </a:ext>
            </a:extLst>
          </p:cNvPr>
          <p:cNvSpPr/>
          <p:nvPr/>
        </p:nvSpPr>
        <p:spPr>
          <a:xfrm>
            <a:off x="3510449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BC04F5E-AF9F-4B0A-BDBA-410EFA0F2181}"/>
              </a:ext>
            </a:extLst>
          </p:cNvPr>
          <p:cNvSpPr/>
          <p:nvPr/>
        </p:nvSpPr>
        <p:spPr>
          <a:xfrm>
            <a:off x="6202988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23C0853-9CC8-410F-BFD1-084382CEB813}"/>
              </a:ext>
            </a:extLst>
          </p:cNvPr>
          <p:cNvSpPr/>
          <p:nvPr/>
        </p:nvSpPr>
        <p:spPr>
          <a:xfrm>
            <a:off x="9345833" y="2172389"/>
            <a:ext cx="2469523" cy="3703320"/>
          </a:xfrm>
          <a:prstGeom prst="roundRect">
            <a:avLst>
              <a:gd name="adj" fmla="val 699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6"/>
          </a:p>
        </p:txBody>
      </p:sp>
      <p:sp>
        <p:nvSpPr>
          <p:cNvPr id="40" name="Footer Placeholder 39">
            <a:extLst>
              <a:ext uri="{FF2B5EF4-FFF2-40B4-BE49-F238E27FC236}">
                <a16:creationId xmlns:a16="http://schemas.microsoft.com/office/drawing/2014/main" id="{66B8ADA0-6221-4B54-B418-E8558250877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7619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Custom w/fun background">
    <p:bg>
      <p:bgPr>
        <a:gradFill flip="none" rotWithShape="1"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  <a:alpha val="6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230B0E-9F19-420A-819D-A7F68461BB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915"/>
          <a:stretch/>
        </p:blipFill>
        <p:spPr>
          <a:xfrm>
            <a:off x="421" y="5206252"/>
            <a:ext cx="12191580" cy="165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7218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 R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24BD5-17AF-48E1-98E7-D3405D083C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BC64C7-7802-4BBA-A608-E162465597E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604130" y="2862977"/>
            <a:ext cx="1968872" cy="11320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9699" y="5432497"/>
            <a:ext cx="9423401" cy="109530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add title or caption for video or supporting audio clip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8E346C6-50DB-4377-9D20-55FC8C6E46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9699" y="558800"/>
            <a:ext cx="9423400" cy="4822896"/>
          </a:xfrm>
          <a:prstGeom prst="roundRect">
            <a:avLst>
              <a:gd name="adj" fmla="val 3425"/>
            </a:avLst>
          </a:prstGeom>
          <a:solidFill>
            <a:schemeClr val="bg1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1159675395">
                  <a:custGeom>
                    <a:avLst/>
                    <a:gdLst>
                      <a:gd name="connsiteX0" fmla="*/ 0 w 9420946"/>
                      <a:gd name="connsiteY0" fmla="*/ 165184 h 4822896"/>
                      <a:gd name="connsiteX1" fmla="*/ 165184 w 9420946"/>
                      <a:gd name="connsiteY1" fmla="*/ 0 h 4822896"/>
                      <a:gd name="connsiteX2" fmla="*/ 460628 w 9420946"/>
                      <a:gd name="connsiteY2" fmla="*/ 0 h 4822896"/>
                      <a:gd name="connsiteX3" fmla="*/ 1028789 w 9420946"/>
                      <a:gd name="connsiteY3" fmla="*/ 0 h 4822896"/>
                      <a:gd name="connsiteX4" fmla="*/ 1687856 w 9420946"/>
                      <a:gd name="connsiteY4" fmla="*/ 0 h 4822896"/>
                      <a:gd name="connsiteX5" fmla="*/ 2256017 w 9420946"/>
                      <a:gd name="connsiteY5" fmla="*/ 0 h 4822896"/>
                      <a:gd name="connsiteX6" fmla="*/ 2551461 w 9420946"/>
                      <a:gd name="connsiteY6" fmla="*/ 0 h 4822896"/>
                      <a:gd name="connsiteX7" fmla="*/ 2846905 w 9420946"/>
                      <a:gd name="connsiteY7" fmla="*/ 0 h 4822896"/>
                      <a:gd name="connsiteX8" fmla="*/ 3142348 w 9420946"/>
                      <a:gd name="connsiteY8" fmla="*/ 0 h 4822896"/>
                      <a:gd name="connsiteX9" fmla="*/ 3801415 w 9420946"/>
                      <a:gd name="connsiteY9" fmla="*/ 0 h 4822896"/>
                      <a:gd name="connsiteX10" fmla="*/ 4278671 w 9420946"/>
                      <a:gd name="connsiteY10" fmla="*/ 0 h 4822896"/>
                      <a:gd name="connsiteX11" fmla="*/ 4665020 w 9420946"/>
                      <a:gd name="connsiteY11" fmla="*/ 0 h 4822896"/>
                      <a:gd name="connsiteX12" fmla="*/ 5233181 w 9420946"/>
                      <a:gd name="connsiteY12" fmla="*/ 0 h 4822896"/>
                      <a:gd name="connsiteX13" fmla="*/ 5801342 w 9420946"/>
                      <a:gd name="connsiteY13" fmla="*/ 0 h 4822896"/>
                      <a:gd name="connsiteX14" fmla="*/ 6369503 w 9420946"/>
                      <a:gd name="connsiteY14" fmla="*/ 0 h 4822896"/>
                      <a:gd name="connsiteX15" fmla="*/ 6755853 w 9420946"/>
                      <a:gd name="connsiteY15" fmla="*/ 0 h 4822896"/>
                      <a:gd name="connsiteX16" fmla="*/ 7142203 w 9420946"/>
                      <a:gd name="connsiteY16" fmla="*/ 0 h 4822896"/>
                      <a:gd name="connsiteX17" fmla="*/ 7528552 w 9420946"/>
                      <a:gd name="connsiteY17" fmla="*/ 0 h 4822896"/>
                      <a:gd name="connsiteX18" fmla="*/ 8187619 w 9420946"/>
                      <a:gd name="connsiteY18" fmla="*/ 0 h 4822896"/>
                      <a:gd name="connsiteX19" fmla="*/ 8573969 w 9420946"/>
                      <a:gd name="connsiteY19" fmla="*/ 0 h 4822896"/>
                      <a:gd name="connsiteX20" fmla="*/ 9255762 w 9420946"/>
                      <a:gd name="connsiteY20" fmla="*/ 0 h 4822896"/>
                      <a:gd name="connsiteX21" fmla="*/ 9420946 w 9420946"/>
                      <a:gd name="connsiteY21" fmla="*/ 165184 h 4822896"/>
                      <a:gd name="connsiteX22" fmla="*/ 9420946 w 9420946"/>
                      <a:gd name="connsiteY22" fmla="*/ 771675 h 4822896"/>
                      <a:gd name="connsiteX23" fmla="*/ 9420946 w 9420946"/>
                      <a:gd name="connsiteY23" fmla="*/ 1243391 h 4822896"/>
                      <a:gd name="connsiteX24" fmla="*/ 9420946 w 9420946"/>
                      <a:gd name="connsiteY24" fmla="*/ 1804957 h 4822896"/>
                      <a:gd name="connsiteX25" fmla="*/ 9420946 w 9420946"/>
                      <a:gd name="connsiteY25" fmla="*/ 2321597 h 4822896"/>
                      <a:gd name="connsiteX26" fmla="*/ 9420946 w 9420946"/>
                      <a:gd name="connsiteY26" fmla="*/ 2883163 h 4822896"/>
                      <a:gd name="connsiteX27" fmla="*/ 9420946 w 9420946"/>
                      <a:gd name="connsiteY27" fmla="*/ 3444729 h 4822896"/>
                      <a:gd name="connsiteX28" fmla="*/ 9420946 w 9420946"/>
                      <a:gd name="connsiteY28" fmla="*/ 3871520 h 4822896"/>
                      <a:gd name="connsiteX29" fmla="*/ 9420946 w 9420946"/>
                      <a:gd name="connsiteY29" fmla="*/ 4657712 h 4822896"/>
                      <a:gd name="connsiteX30" fmla="*/ 9255762 w 9420946"/>
                      <a:gd name="connsiteY30" fmla="*/ 4822896 h 4822896"/>
                      <a:gd name="connsiteX31" fmla="*/ 8687601 w 9420946"/>
                      <a:gd name="connsiteY31" fmla="*/ 4822896 h 4822896"/>
                      <a:gd name="connsiteX32" fmla="*/ 8301251 w 9420946"/>
                      <a:gd name="connsiteY32" fmla="*/ 4822896 h 4822896"/>
                      <a:gd name="connsiteX33" fmla="*/ 7914902 w 9420946"/>
                      <a:gd name="connsiteY33" fmla="*/ 4822896 h 4822896"/>
                      <a:gd name="connsiteX34" fmla="*/ 7619458 w 9420946"/>
                      <a:gd name="connsiteY34" fmla="*/ 4822896 h 4822896"/>
                      <a:gd name="connsiteX35" fmla="*/ 7142203 w 9420946"/>
                      <a:gd name="connsiteY35" fmla="*/ 4822896 h 4822896"/>
                      <a:gd name="connsiteX36" fmla="*/ 6755853 w 9420946"/>
                      <a:gd name="connsiteY36" fmla="*/ 4822896 h 4822896"/>
                      <a:gd name="connsiteX37" fmla="*/ 6460409 w 9420946"/>
                      <a:gd name="connsiteY37" fmla="*/ 4822896 h 4822896"/>
                      <a:gd name="connsiteX38" fmla="*/ 5801342 w 9420946"/>
                      <a:gd name="connsiteY38" fmla="*/ 4822896 h 4822896"/>
                      <a:gd name="connsiteX39" fmla="*/ 5505899 w 9420946"/>
                      <a:gd name="connsiteY39" fmla="*/ 4822896 h 4822896"/>
                      <a:gd name="connsiteX40" fmla="*/ 4846832 w 9420946"/>
                      <a:gd name="connsiteY40" fmla="*/ 4822896 h 4822896"/>
                      <a:gd name="connsiteX41" fmla="*/ 4096859 w 9420946"/>
                      <a:gd name="connsiteY41" fmla="*/ 4822896 h 4822896"/>
                      <a:gd name="connsiteX42" fmla="*/ 3528698 w 9420946"/>
                      <a:gd name="connsiteY42" fmla="*/ 4822896 h 4822896"/>
                      <a:gd name="connsiteX43" fmla="*/ 3233254 w 9420946"/>
                      <a:gd name="connsiteY43" fmla="*/ 4822896 h 4822896"/>
                      <a:gd name="connsiteX44" fmla="*/ 2483281 w 9420946"/>
                      <a:gd name="connsiteY44" fmla="*/ 4822896 h 4822896"/>
                      <a:gd name="connsiteX45" fmla="*/ 1733309 w 9420946"/>
                      <a:gd name="connsiteY45" fmla="*/ 4822896 h 4822896"/>
                      <a:gd name="connsiteX46" fmla="*/ 1074242 w 9420946"/>
                      <a:gd name="connsiteY46" fmla="*/ 4822896 h 4822896"/>
                      <a:gd name="connsiteX47" fmla="*/ 165184 w 9420946"/>
                      <a:gd name="connsiteY47" fmla="*/ 4822896 h 4822896"/>
                      <a:gd name="connsiteX48" fmla="*/ 0 w 9420946"/>
                      <a:gd name="connsiteY48" fmla="*/ 4657712 h 4822896"/>
                      <a:gd name="connsiteX49" fmla="*/ 0 w 9420946"/>
                      <a:gd name="connsiteY49" fmla="*/ 4185997 h 4822896"/>
                      <a:gd name="connsiteX50" fmla="*/ 0 w 9420946"/>
                      <a:gd name="connsiteY50" fmla="*/ 3624431 h 4822896"/>
                      <a:gd name="connsiteX51" fmla="*/ 0 w 9420946"/>
                      <a:gd name="connsiteY51" fmla="*/ 3017939 h 4822896"/>
                      <a:gd name="connsiteX52" fmla="*/ 0 w 9420946"/>
                      <a:gd name="connsiteY52" fmla="*/ 2411448 h 4822896"/>
                      <a:gd name="connsiteX53" fmla="*/ 0 w 9420946"/>
                      <a:gd name="connsiteY53" fmla="*/ 1760031 h 4822896"/>
                      <a:gd name="connsiteX54" fmla="*/ 0 w 9420946"/>
                      <a:gd name="connsiteY54" fmla="*/ 1198465 h 4822896"/>
                      <a:gd name="connsiteX55" fmla="*/ 0 w 9420946"/>
                      <a:gd name="connsiteY55" fmla="*/ 771675 h 4822896"/>
                      <a:gd name="connsiteX56" fmla="*/ 0 w 9420946"/>
                      <a:gd name="connsiteY56" fmla="*/ 165184 h 4822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</a:cxnLst>
                    <a:rect l="l" t="t" r="r" b="b"/>
                    <a:pathLst>
                      <a:path w="9420946" h="4822896" fill="none" extrusionOk="0">
                        <a:moveTo>
                          <a:pt x="0" y="165184"/>
                        </a:moveTo>
                        <a:cubicBezTo>
                          <a:pt x="-4068" y="65954"/>
                          <a:pt x="82732" y="9407"/>
                          <a:pt x="165184" y="0"/>
                        </a:cubicBezTo>
                        <a:cubicBezTo>
                          <a:pt x="285637" y="-451"/>
                          <a:pt x="331698" y="9428"/>
                          <a:pt x="460628" y="0"/>
                        </a:cubicBezTo>
                        <a:cubicBezTo>
                          <a:pt x="589558" y="-9428"/>
                          <a:pt x="874725" y="64004"/>
                          <a:pt x="1028789" y="0"/>
                        </a:cubicBezTo>
                        <a:cubicBezTo>
                          <a:pt x="1182853" y="-64004"/>
                          <a:pt x="1521361" y="21393"/>
                          <a:pt x="1687856" y="0"/>
                        </a:cubicBezTo>
                        <a:cubicBezTo>
                          <a:pt x="1854351" y="-21393"/>
                          <a:pt x="2023693" y="2806"/>
                          <a:pt x="2256017" y="0"/>
                        </a:cubicBezTo>
                        <a:cubicBezTo>
                          <a:pt x="2488341" y="-2806"/>
                          <a:pt x="2411043" y="14468"/>
                          <a:pt x="2551461" y="0"/>
                        </a:cubicBezTo>
                        <a:cubicBezTo>
                          <a:pt x="2691879" y="-14468"/>
                          <a:pt x="2709662" y="25707"/>
                          <a:pt x="2846905" y="0"/>
                        </a:cubicBezTo>
                        <a:cubicBezTo>
                          <a:pt x="2984148" y="-25707"/>
                          <a:pt x="3021343" y="14129"/>
                          <a:pt x="3142348" y="0"/>
                        </a:cubicBezTo>
                        <a:cubicBezTo>
                          <a:pt x="3263353" y="-14129"/>
                          <a:pt x="3617606" y="13356"/>
                          <a:pt x="3801415" y="0"/>
                        </a:cubicBezTo>
                        <a:cubicBezTo>
                          <a:pt x="3985224" y="-13356"/>
                          <a:pt x="4178912" y="45617"/>
                          <a:pt x="4278671" y="0"/>
                        </a:cubicBezTo>
                        <a:cubicBezTo>
                          <a:pt x="4378430" y="-45617"/>
                          <a:pt x="4576005" y="37076"/>
                          <a:pt x="4665020" y="0"/>
                        </a:cubicBezTo>
                        <a:cubicBezTo>
                          <a:pt x="4754035" y="-37076"/>
                          <a:pt x="4951167" y="65823"/>
                          <a:pt x="5233181" y="0"/>
                        </a:cubicBezTo>
                        <a:cubicBezTo>
                          <a:pt x="5515195" y="-65823"/>
                          <a:pt x="5521781" y="35717"/>
                          <a:pt x="5801342" y="0"/>
                        </a:cubicBezTo>
                        <a:cubicBezTo>
                          <a:pt x="6080903" y="-35717"/>
                          <a:pt x="6207514" y="19517"/>
                          <a:pt x="6369503" y="0"/>
                        </a:cubicBezTo>
                        <a:cubicBezTo>
                          <a:pt x="6531492" y="-19517"/>
                          <a:pt x="6641812" y="41318"/>
                          <a:pt x="6755853" y="0"/>
                        </a:cubicBezTo>
                        <a:cubicBezTo>
                          <a:pt x="6869894" y="-41318"/>
                          <a:pt x="6950045" y="43704"/>
                          <a:pt x="7142203" y="0"/>
                        </a:cubicBezTo>
                        <a:cubicBezTo>
                          <a:pt x="7334361" y="-43704"/>
                          <a:pt x="7430552" y="17943"/>
                          <a:pt x="7528552" y="0"/>
                        </a:cubicBezTo>
                        <a:cubicBezTo>
                          <a:pt x="7626552" y="-17943"/>
                          <a:pt x="7986436" y="63993"/>
                          <a:pt x="8187619" y="0"/>
                        </a:cubicBezTo>
                        <a:cubicBezTo>
                          <a:pt x="8388802" y="-63993"/>
                          <a:pt x="8491387" y="17820"/>
                          <a:pt x="8573969" y="0"/>
                        </a:cubicBezTo>
                        <a:cubicBezTo>
                          <a:pt x="8656551" y="-17820"/>
                          <a:pt x="8948036" y="2137"/>
                          <a:pt x="9255762" y="0"/>
                        </a:cubicBezTo>
                        <a:cubicBezTo>
                          <a:pt x="9343458" y="1182"/>
                          <a:pt x="9418170" y="83677"/>
                          <a:pt x="9420946" y="165184"/>
                        </a:cubicBezTo>
                        <a:cubicBezTo>
                          <a:pt x="9424270" y="386299"/>
                          <a:pt x="9358311" y="607940"/>
                          <a:pt x="9420946" y="771675"/>
                        </a:cubicBezTo>
                        <a:cubicBezTo>
                          <a:pt x="9483581" y="935410"/>
                          <a:pt x="9408118" y="1084026"/>
                          <a:pt x="9420946" y="1243391"/>
                        </a:cubicBezTo>
                        <a:cubicBezTo>
                          <a:pt x="9433774" y="1402756"/>
                          <a:pt x="9412641" y="1588442"/>
                          <a:pt x="9420946" y="1804957"/>
                        </a:cubicBezTo>
                        <a:cubicBezTo>
                          <a:pt x="9429251" y="2021472"/>
                          <a:pt x="9401348" y="2087764"/>
                          <a:pt x="9420946" y="2321597"/>
                        </a:cubicBezTo>
                        <a:cubicBezTo>
                          <a:pt x="9440544" y="2555430"/>
                          <a:pt x="9420068" y="2632451"/>
                          <a:pt x="9420946" y="2883163"/>
                        </a:cubicBezTo>
                        <a:cubicBezTo>
                          <a:pt x="9421824" y="3133875"/>
                          <a:pt x="9412703" y="3328473"/>
                          <a:pt x="9420946" y="3444729"/>
                        </a:cubicBezTo>
                        <a:cubicBezTo>
                          <a:pt x="9429189" y="3560985"/>
                          <a:pt x="9393939" y="3721559"/>
                          <a:pt x="9420946" y="3871520"/>
                        </a:cubicBezTo>
                        <a:cubicBezTo>
                          <a:pt x="9447953" y="4021481"/>
                          <a:pt x="9367660" y="4368081"/>
                          <a:pt x="9420946" y="4657712"/>
                        </a:cubicBezTo>
                        <a:cubicBezTo>
                          <a:pt x="9410488" y="4749313"/>
                          <a:pt x="9340731" y="4830091"/>
                          <a:pt x="9255762" y="4822896"/>
                        </a:cubicBezTo>
                        <a:cubicBezTo>
                          <a:pt x="9125663" y="4857387"/>
                          <a:pt x="8928992" y="4786172"/>
                          <a:pt x="8687601" y="4822896"/>
                        </a:cubicBezTo>
                        <a:cubicBezTo>
                          <a:pt x="8446210" y="4859620"/>
                          <a:pt x="8410713" y="4784585"/>
                          <a:pt x="8301251" y="4822896"/>
                        </a:cubicBezTo>
                        <a:cubicBezTo>
                          <a:pt x="8191789" y="4861207"/>
                          <a:pt x="8044098" y="4801334"/>
                          <a:pt x="7914902" y="4822896"/>
                        </a:cubicBezTo>
                        <a:cubicBezTo>
                          <a:pt x="7785706" y="4844458"/>
                          <a:pt x="7753572" y="4797899"/>
                          <a:pt x="7619458" y="4822896"/>
                        </a:cubicBezTo>
                        <a:cubicBezTo>
                          <a:pt x="7485344" y="4847893"/>
                          <a:pt x="7380324" y="4799621"/>
                          <a:pt x="7142203" y="4822896"/>
                        </a:cubicBezTo>
                        <a:cubicBezTo>
                          <a:pt x="6904083" y="4846171"/>
                          <a:pt x="6938472" y="4806129"/>
                          <a:pt x="6755853" y="4822896"/>
                        </a:cubicBezTo>
                        <a:cubicBezTo>
                          <a:pt x="6573234" y="4839663"/>
                          <a:pt x="6567415" y="4822128"/>
                          <a:pt x="6460409" y="4822896"/>
                        </a:cubicBezTo>
                        <a:cubicBezTo>
                          <a:pt x="6353403" y="4823664"/>
                          <a:pt x="5988593" y="4744202"/>
                          <a:pt x="5801342" y="4822896"/>
                        </a:cubicBezTo>
                        <a:cubicBezTo>
                          <a:pt x="5614091" y="4901590"/>
                          <a:pt x="5586869" y="4816072"/>
                          <a:pt x="5505899" y="4822896"/>
                        </a:cubicBezTo>
                        <a:cubicBezTo>
                          <a:pt x="5424929" y="4829720"/>
                          <a:pt x="5154155" y="4784191"/>
                          <a:pt x="4846832" y="4822896"/>
                        </a:cubicBezTo>
                        <a:cubicBezTo>
                          <a:pt x="4539509" y="4861601"/>
                          <a:pt x="4315766" y="4797846"/>
                          <a:pt x="4096859" y="4822896"/>
                        </a:cubicBezTo>
                        <a:cubicBezTo>
                          <a:pt x="3877952" y="4847946"/>
                          <a:pt x="3749436" y="4764826"/>
                          <a:pt x="3528698" y="4822896"/>
                        </a:cubicBezTo>
                        <a:cubicBezTo>
                          <a:pt x="3307960" y="4880966"/>
                          <a:pt x="3308218" y="4792109"/>
                          <a:pt x="3233254" y="4822896"/>
                        </a:cubicBezTo>
                        <a:cubicBezTo>
                          <a:pt x="3158290" y="4853683"/>
                          <a:pt x="2740373" y="4797824"/>
                          <a:pt x="2483281" y="4822896"/>
                        </a:cubicBezTo>
                        <a:cubicBezTo>
                          <a:pt x="2226189" y="4847968"/>
                          <a:pt x="1929028" y="4743698"/>
                          <a:pt x="1733309" y="4822896"/>
                        </a:cubicBezTo>
                        <a:cubicBezTo>
                          <a:pt x="1537590" y="4902094"/>
                          <a:pt x="1401561" y="4802032"/>
                          <a:pt x="1074242" y="4822896"/>
                        </a:cubicBezTo>
                        <a:cubicBezTo>
                          <a:pt x="746923" y="4843760"/>
                          <a:pt x="406673" y="4804806"/>
                          <a:pt x="165184" y="4822896"/>
                        </a:cubicBezTo>
                        <a:cubicBezTo>
                          <a:pt x="76002" y="4844273"/>
                          <a:pt x="3799" y="4741476"/>
                          <a:pt x="0" y="4657712"/>
                        </a:cubicBezTo>
                        <a:cubicBezTo>
                          <a:pt x="-19772" y="4524475"/>
                          <a:pt x="15573" y="4399552"/>
                          <a:pt x="0" y="4185997"/>
                        </a:cubicBezTo>
                        <a:cubicBezTo>
                          <a:pt x="-15573" y="3972443"/>
                          <a:pt x="10326" y="3837238"/>
                          <a:pt x="0" y="3624431"/>
                        </a:cubicBezTo>
                        <a:cubicBezTo>
                          <a:pt x="-10326" y="3411624"/>
                          <a:pt x="1579" y="3294263"/>
                          <a:pt x="0" y="3017939"/>
                        </a:cubicBezTo>
                        <a:cubicBezTo>
                          <a:pt x="-1579" y="2741615"/>
                          <a:pt x="62108" y="2622171"/>
                          <a:pt x="0" y="2411448"/>
                        </a:cubicBezTo>
                        <a:cubicBezTo>
                          <a:pt x="-62108" y="2200725"/>
                          <a:pt x="65898" y="1952074"/>
                          <a:pt x="0" y="1760031"/>
                        </a:cubicBezTo>
                        <a:cubicBezTo>
                          <a:pt x="-65898" y="1567988"/>
                          <a:pt x="34976" y="1327636"/>
                          <a:pt x="0" y="1198465"/>
                        </a:cubicBezTo>
                        <a:cubicBezTo>
                          <a:pt x="-34976" y="1069294"/>
                          <a:pt x="4440" y="957668"/>
                          <a:pt x="0" y="771675"/>
                        </a:cubicBezTo>
                        <a:cubicBezTo>
                          <a:pt x="-4440" y="585682"/>
                          <a:pt x="69221" y="418078"/>
                          <a:pt x="0" y="165184"/>
                        </a:cubicBezTo>
                        <a:close/>
                      </a:path>
                      <a:path w="9420946" h="4822896" stroke="0" extrusionOk="0">
                        <a:moveTo>
                          <a:pt x="0" y="165184"/>
                        </a:moveTo>
                        <a:cubicBezTo>
                          <a:pt x="18206" y="75868"/>
                          <a:pt x="65442" y="-19904"/>
                          <a:pt x="165184" y="0"/>
                        </a:cubicBezTo>
                        <a:cubicBezTo>
                          <a:pt x="488498" y="-65438"/>
                          <a:pt x="672049" y="76199"/>
                          <a:pt x="915157" y="0"/>
                        </a:cubicBezTo>
                        <a:cubicBezTo>
                          <a:pt x="1158265" y="-76199"/>
                          <a:pt x="1396934" y="8269"/>
                          <a:pt x="1574224" y="0"/>
                        </a:cubicBezTo>
                        <a:cubicBezTo>
                          <a:pt x="1751514" y="-8269"/>
                          <a:pt x="1938026" y="17811"/>
                          <a:pt x="2233290" y="0"/>
                        </a:cubicBezTo>
                        <a:cubicBezTo>
                          <a:pt x="2528554" y="-17811"/>
                          <a:pt x="2602622" y="48658"/>
                          <a:pt x="2801452" y="0"/>
                        </a:cubicBezTo>
                        <a:cubicBezTo>
                          <a:pt x="3000282" y="-48658"/>
                          <a:pt x="2997202" y="1790"/>
                          <a:pt x="3096895" y="0"/>
                        </a:cubicBezTo>
                        <a:cubicBezTo>
                          <a:pt x="3196588" y="-1790"/>
                          <a:pt x="3261883" y="24131"/>
                          <a:pt x="3392339" y="0"/>
                        </a:cubicBezTo>
                        <a:cubicBezTo>
                          <a:pt x="3522795" y="-24131"/>
                          <a:pt x="3597208" y="31552"/>
                          <a:pt x="3687783" y="0"/>
                        </a:cubicBezTo>
                        <a:cubicBezTo>
                          <a:pt x="3778358" y="-31552"/>
                          <a:pt x="3904609" y="46"/>
                          <a:pt x="3983227" y="0"/>
                        </a:cubicBezTo>
                        <a:cubicBezTo>
                          <a:pt x="4061845" y="-46"/>
                          <a:pt x="4465854" y="35559"/>
                          <a:pt x="4733199" y="0"/>
                        </a:cubicBezTo>
                        <a:cubicBezTo>
                          <a:pt x="5000544" y="-35559"/>
                          <a:pt x="4953930" y="23788"/>
                          <a:pt x="5028643" y="0"/>
                        </a:cubicBezTo>
                        <a:cubicBezTo>
                          <a:pt x="5103356" y="-23788"/>
                          <a:pt x="5358256" y="47647"/>
                          <a:pt x="5687710" y="0"/>
                        </a:cubicBezTo>
                        <a:cubicBezTo>
                          <a:pt x="6017164" y="-47647"/>
                          <a:pt x="6039593" y="13019"/>
                          <a:pt x="6164965" y="0"/>
                        </a:cubicBezTo>
                        <a:cubicBezTo>
                          <a:pt x="6290338" y="-13019"/>
                          <a:pt x="6660061" y="61979"/>
                          <a:pt x="6914938" y="0"/>
                        </a:cubicBezTo>
                        <a:cubicBezTo>
                          <a:pt x="7169815" y="-61979"/>
                          <a:pt x="7163923" y="36241"/>
                          <a:pt x="7392194" y="0"/>
                        </a:cubicBezTo>
                        <a:cubicBezTo>
                          <a:pt x="7620465" y="-36241"/>
                          <a:pt x="7927896" y="21749"/>
                          <a:pt x="8142166" y="0"/>
                        </a:cubicBezTo>
                        <a:cubicBezTo>
                          <a:pt x="8356436" y="-21749"/>
                          <a:pt x="8348646" y="15990"/>
                          <a:pt x="8437610" y="0"/>
                        </a:cubicBezTo>
                        <a:cubicBezTo>
                          <a:pt x="8526574" y="-15990"/>
                          <a:pt x="9069458" y="13982"/>
                          <a:pt x="9255762" y="0"/>
                        </a:cubicBezTo>
                        <a:cubicBezTo>
                          <a:pt x="9341782" y="12734"/>
                          <a:pt x="9397668" y="62260"/>
                          <a:pt x="9420946" y="165184"/>
                        </a:cubicBezTo>
                        <a:cubicBezTo>
                          <a:pt x="9447063" y="297848"/>
                          <a:pt x="9420203" y="549447"/>
                          <a:pt x="9420946" y="681825"/>
                        </a:cubicBezTo>
                        <a:cubicBezTo>
                          <a:pt x="9421689" y="814203"/>
                          <a:pt x="9412164" y="1021978"/>
                          <a:pt x="9420946" y="1243391"/>
                        </a:cubicBezTo>
                        <a:cubicBezTo>
                          <a:pt x="9429728" y="1464804"/>
                          <a:pt x="9418007" y="1562724"/>
                          <a:pt x="9420946" y="1670181"/>
                        </a:cubicBezTo>
                        <a:cubicBezTo>
                          <a:pt x="9423885" y="1777638"/>
                          <a:pt x="9397090" y="1997691"/>
                          <a:pt x="9420946" y="2231747"/>
                        </a:cubicBezTo>
                        <a:cubicBezTo>
                          <a:pt x="9444802" y="2465803"/>
                          <a:pt x="9382580" y="2558210"/>
                          <a:pt x="9420946" y="2658537"/>
                        </a:cubicBezTo>
                        <a:cubicBezTo>
                          <a:pt x="9459312" y="2758864"/>
                          <a:pt x="9405873" y="2969255"/>
                          <a:pt x="9420946" y="3220103"/>
                        </a:cubicBezTo>
                        <a:cubicBezTo>
                          <a:pt x="9436019" y="3470951"/>
                          <a:pt x="9376377" y="3584519"/>
                          <a:pt x="9420946" y="3691818"/>
                        </a:cubicBezTo>
                        <a:cubicBezTo>
                          <a:pt x="9465515" y="3799117"/>
                          <a:pt x="9375506" y="4427380"/>
                          <a:pt x="9420946" y="4657712"/>
                        </a:cubicBezTo>
                        <a:cubicBezTo>
                          <a:pt x="9415580" y="4741057"/>
                          <a:pt x="9355341" y="4832368"/>
                          <a:pt x="9255762" y="4822896"/>
                        </a:cubicBezTo>
                        <a:cubicBezTo>
                          <a:pt x="9083029" y="4834362"/>
                          <a:pt x="8922556" y="4749824"/>
                          <a:pt x="8596695" y="4822896"/>
                        </a:cubicBezTo>
                        <a:cubicBezTo>
                          <a:pt x="8270834" y="4895968"/>
                          <a:pt x="8188343" y="4758188"/>
                          <a:pt x="7846722" y="4822896"/>
                        </a:cubicBezTo>
                        <a:cubicBezTo>
                          <a:pt x="7505101" y="4887604"/>
                          <a:pt x="7482625" y="4799767"/>
                          <a:pt x="7369467" y="4822896"/>
                        </a:cubicBezTo>
                        <a:cubicBezTo>
                          <a:pt x="7256309" y="4846025"/>
                          <a:pt x="7013293" y="4776189"/>
                          <a:pt x="6801306" y="4822896"/>
                        </a:cubicBezTo>
                        <a:cubicBezTo>
                          <a:pt x="6589319" y="4869603"/>
                          <a:pt x="6436320" y="4773493"/>
                          <a:pt x="6233145" y="4822896"/>
                        </a:cubicBezTo>
                        <a:cubicBezTo>
                          <a:pt x="6029970" y="4872299"/>
                          <a:pt x="5936224" y="4799459"/>
                          <a:pt x="5846795" y="4822896"/>
                        </a:cubicBezTo>
                        <a:cubicBezTo>
                          <a:pt x="5757366" y="4846333"/>
                          <a:pt x="5422114" y="4789416"/>
                          <a:pt x="5278634" y="4822896"/>
                        </a:cubicBezTo>
                        <a:cubicBezTo>
                          <a:pt x="5135154" y="4856376"/>
                          <a:pt x="4875529" y="4779159"/>
                          <a:pt x="4710473" y="4822896"/>
                        </a:cubicBezTo>
                        <a:cubicBezTo>
                          <a:pt x="4545417" y="4866633"/>
                          <a:pt x="4484064" y="4789811"/>
                          <a:pt x="4324123" y="4822896"/>
                        </a:cubicBezTo>
                        <a:cubicBezTo>
                          <a:pt x="4164182" y="4855981"/>
                          <a:pt x="4056238" y="4807694"/>
                          <a:pt x="3937774" y="4822896"/>
                        </a:cubicBezTo>
                        <a:cubicBezTo>
                          <a:pt x="3819310" y="4838098"/>
                          <a:pt x="3412012" y="4780315"/>
                          <a:pt x="3187801" y="4822896"/>
                        </a:cubicBezTo>
                        <a:cubicBezTo>
                          <a:pt x="2963590" y="4865477"/>
                          <a:pt x="2894891" y="4805568"/>
                          <a:pt x="2801452" y="4822896"/>
                        </a:cubicBezTo>
                        <a:cubicBezTo>
                          <a:pt x="2708013" y="4840224"/>
                          <a:pt x="2366540" y="4765625"/>
                          <a:pt x="2233290" y="4822896"/>
                        </a:cubicBezTo>
                        <a:cubicBezTo>
                          <a:pt x="2100040" y="4880167"/>
                          <a:pt x="1973592" y="4780558"/>
                          <a:pt x="1846941" y="4822896"/>
                        </a:cubicBezTo>
                        <a:cubicBezTo>
                          <a:pt x="1720290" y="4865234"/>
                          <a:pt x="1524640" y="4761143"/>
                          <a:pt x="1278780" y="4822896"/>
                        </a:cubicBezTo>
                        <a:cubicBezTo>
                          <a:pt x="1032920" y="4884649"/>
                          <a:pt x="882544" y="4795281"/>
                          <a:pt x="710619" y="4822896"/>
                        </a:cubicBezTo>
                        <a:cubicBezTo>
                          <a:pt x="538694" y="4850511"/>
                          <a:pt x="332026" y="4793829"/>
                          <a:pt x="165184" y="4822896"/>
                        </a:cubicBezTo>
                        <a:cubicBezTo>
                          <a:pt x="83384" y="4818659"/>
                          <a:pt x="-10621" y="4771616"/>
                          <a:pt x="0" y="4657712"/>
                        </a:cubicBezTo>
                        <a:cubicBezTo>
                          <a:pt x="-19198" y="4424815"/>
                          <a:pt x="18102" y="4313860"/>
                          <a:pt x="0" y="4141071"/>
                        </a:cubicBezTo>
                        <a:cubicBezTo>
                          <a:pt x="-18102" y="3968282"/>
                          <a:pt x="18056" y="3761083"/>
                          <a:pt x="0" y="3624431"/>
                        </a:cubicBezTo>
                        <a:cubicBezTo>
                          <a:pt x="-18056" y="3487779"/>
                          <a:pt x="18144" y="3367014"/>
                          <a:pt x="0" y="3152715"/>
                        </a:cubicBezTo>
                        <a:cubicBezTo>
                          <a:pt x="-18144" y="2938416"/>
                          <a:pt x="1287" y="2728337"/>
                          <a:pt x="0" y="2591149"/>
                        </a:cubicBezTo>
                        <a:cubicBezTo>
                          <a:pt x="-1287" y="2453961"/>
                          <a:pt x="39118" y="2301061"/>
                          <a:pt x="0" y="2119434"/>
                        </a:cubicBezTo>
                        <a:cubicBezTo>
                          <a:pt x="-39118" y="1937808"/>
                          <a:pt x="18545" y="1630504"/>
                          <a:pt x="0" y="1468017"/>
                        </a:cubicBezTo>
                        <a:cubicBezTo>
                          <a:pt x="-18545" y="1305530"/>
                          <a:pt x="54096" y="1113887"/>
                          <a:pt x="0" y="816601"/>
                        </a:cubicBezTo>
                        <a:cubicBezTo>
                          <a:pt x="-54096" y="519315"/>
                          <a:pt x="5161" y="449469"/>
                          <a:pt x="0" y="16518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3199" u="none" strike="noStrike" cap="none" dirty="0">
                <a:solidFill>
                  <a:schemeClr val="tx1"/>
                </a:solidFill>
                <a:latin typeface="+mn-lt"/>
              </a:defRPr>
            </a:lvl1pPr>
          </a:lstStyle>
          <a:p>
            <a:pPr marL="169820" marR="0" lvl="0" indent="-169820" algn="ctr">
              <a:spcBef>
                <a:spcPts val="0"/>
              </a:spcBef>
              <a:buClr>
                <a:srgbClr val="000000"/>
              </a:buClr>
            </a:pPr>
            <a:r>
              <a:rPr lang="en-US"/>
              <a:t>Click to add video footage or an image</a:t>
            </a:r>
          </a:p>
        </p:txBody>
      </p:sp>
    </p:spTree>
    <p:extLst>
      <p:ext uri="{BB962C8B-B14F-4D97-AF65-F5344CB8AC3E}">
        <p14:creationId xmlns:p14="http://schemas.microsoft.com/office/powerpoint/2010/main" val="536618769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67932"/>
          </a:xfrm>
          <a:prstGeom prst="rect">
            <a:avLst/>
          </a:prstGeom>
        </p:spPr>
      </p:pic>
      <p:pic>
        <p:nvPicPr>
          <p:cNvPr id="16" name="Google Shape;154;p21">
            <a:extLst>
              <a:ext uri="{FF2B5EF4-FFF2-40B4-BE49-F238E27FC236}">
                <a16:creationId xmlns:a16="http://schemas.microsoft.com/office/drawing/2014/main" id="{5A4935D4-E7E7-41D0-B5AD-752A21917C8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956" y="597166"/>
            <a:ext cx="4046355" cy="288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26;p31">
            <a:extLst>
              <a:ext uri="{FF2B5EF4-FFF2-40B4-BE49-F238E27FC236}">
                <a16:creationId xmlns:a16="http://schemas.microsoft.com/office/drawing/2014/main" id="{B2324EFA-7456-4309-B16F-6F0FDF3718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26;p31">
            <a:extLst>
              <a:ext uri="{FF2B5EF4-FFF2-40B4-BE49-F238E27FC236}">
                <a16:creationId xmlns:a16="http://schemas.microsoft.com/office/drawing/2014/main" id="{2B66AC90-333A-484B-B9C5-5DC74672236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8;p1">
            <a:extLst>
              <a:ext uri="{FF2B5EF4-FFF2-40B4-BE49-F238E27FC236}">
                <a16:creationId xmlns:a16="http://schemas.microsoft.com/office/drawing/2014/main" id="{21CB0642-56FF-4C33-AA2A-22B4785B29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09"/>
          <a:stretch/>
        </p:blipFill>
        <p:spPr>
          <a:xfrm>
            <a:off x="2251481" y="5802357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504F0A-CE69-422A-9FEA-A91DCAC28D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r="64606" b="54413"/>
          <a:stretch/>
        </p:blipFill>
        <p:spPr>
          <a:xfrm flipH="1">
            <a:off x="0" y="3479801"/>
            <a:ext cx="3720977" cy="33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07312AA-8164-403A-BD47-DF9863B9C1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7"/>
            <a:ext cx="12192000" cy="68575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0512" y="1801093"/>
            <a:ext cx="6229968" cy="2651460"/>
          </a:xfrm>
        </p:spPr>
        <p:txBody>
          <a:bodyPr anchor="b"/>
          <a:lstStyle>
            <a:lvl1pPr algn="l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799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headline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53F2517-48D6-4A40-8F31-4F03A98DD1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1131" y="4499883"/>
            <a:ext cx="6229214" cy="1055417"/>
          </a:xfrm>
        </p:spPr>
        <p:txBody>
          <a:bodyPr/>
          <a:lstStyle>
            <a:lvl1pPr marL="0" marR="0" indent="0" algn="l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2666" cap="none" baseline="0">
                <a:solidFill>
                  <a:schemeClr val="tx1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2399">
                <a:solidFill>
                  <a:schemeClr val="tx1"/>
                </a:solidFill>
                <a:latin typeface="Montserrat SemiBold" panose="00000700000000000000" pitchFamily="2" charset="0"/>
              </a:defRPr>
            </a:lvl2pPr>
          </a:lstStyle>
          <a:p>
            <a:pPr marL="0" marR="0" lvl="0" indent="0" algn="l" defTabSz="914171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Section sub-title line, if needed. Otherwise, remove.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08917" y="5602629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176163" y="5905015"/>
            <a:ext cx="851068" cy="740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ED595B-DEB2-4F9D-B4D0-BC32A0321E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96" r="71246" b="47330"/>
          <a:stretch/>
        </p:blipFill>
        <p:spPr>
          <a:xfrm flipH="1">
            <a:off x="-3" y="0"/>
            <a:ext cx="5383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7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825718A-7BD4-4CDB-A11F-91FD16A77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5801" t="21715" r="24592" b="21857"/>
          <a:stretch/>
        </p:blipFill>
        <p:spPr>
          <a:xfrm>
            <a:off x="1" y="-2824"/>
            <a:ext cx="12192000" cy="68753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8FBFF8-4739-C045-BB22-535E3FC8248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347" y="1527370"/>
            <a:ext cx="5981171" cy="1750369"/>
          </a:xfrm>
        </p:spPr>
        <p:txBody>
          <a:bodyPr anchor="ctr"/>
          <a:lstStyle>
            <a:lvl1pPr algn="ctr" defTabSz="9141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 baseline="0" dirty="0">
                <a:solidFill>
                  <a:schemeClr val="tx2"/>
                </a:solidFill>
                <a:latin typeface="Montserrat Black" panose="00000A00000000000000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Questions?</a:t>
            </a:r>
          </a:p>
        </p:txBody>
      </p:sp>
      <p:pic>
        <p:nvPicPr>
          <p:cNvPr id="7" name="Google Shape;358;p1">
            <a:extLst>
              <a:ext uri="{FF2B5EF4-FFF2-40B4-BE49-F238E27FC236}">
                <a16:creationId xmlns:a16="http://schemas.microsoft.com/office/drawing/2014/main" id="{EFDF7387-B2DB-4909-86A3-646DAAC162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42009"/>
          <a:stretch/>
        </p:blipFill>
        <p:spPr>
          <a:xfrm>
            <a:off x="3684933" y="5802355"/>
            <a:ext cx="5527373" cy="1055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31">
            <a:extLst>
              <a:ext uri="{FF2B5EF4-FFF2-40B4-BE49-F238E27FC236}">
                <a16:creationId xmlns:a16="http://schemas.microsoft.com/office/drawing/2014/main" id="{AD8DD005-4E1A-4D85-83CF-7DD402EF89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7923" y="4295109"/>
            <a:ext cx="2143383" cy="1863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6;p31">
            <a:extLst>
              <a:ext uri="{FF2B5EF4-FFF2-40B4-BE49-F238E27FC236}">
                <a16:creationId xmlns:a16="http://schemas.microsoft.com/office/drawing/2014/main" id="{26200D67-2E50-4594-902A-F4A6C1CC3F6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032509" y="5056657"/>
            <a:ext cx="2143383" cy="18639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3B0B67A-18A1-4919-AD0E-D5285CBB95FC}"/>
              </a:ext>
            </a:extLst>
          </p:cNvPr>
          <p:cNvGrpSpPr/>
          <p:nvPr/>
        </p:nvGrpSpPr>
        <p:grpSpPr>
          <a:xfrm rot="19711426">
            <a:off x="2780017" y="4389122"/>
            <a:ext cx="471612" cy="720815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D86B9024-97FB-41B7-B4F1-D52730CA08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274806A-8BDA-4483-96CF-62E1FE875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265452-855B-468F-9911-E82C04CAD832}"/>
              </a:ext>
            </a:extLst>
          </p:cNvPr>
          <p:cNvGrpSpPr/>
          <p:nvPr/>
        </p:nvGrpSpPr>
        <p:grpSpPr>
          <a:xfrm rot="19711426">
            <a:off x="3269934" y="4611262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BF07CACF-FF52-4A28-8C18-5155AAD2C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01DB09CE-194E-4EBF-BD85-6932C9DD34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28417-75EF-48D2-A9F2-AE77C412BA9C}"/>
              </a:ext>
            </a:extLst>
          </p:cNvPr>
          <p:cNvGrpSpPr/>
          <p:nvPr/>
        </p:nvGrpSpPr>
        <p:grpSpPr>
          <a:xfrm rot="19711426">
            <a:off x="2878477" y="5091209"/>
            <a:ext cx="247304" cy="377981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F620B91B-56FF-4680-A41A-2BEC740F42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2A091979-68D0-4416-B112-2A3D81CDA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BFE3CC8-371E-4C9D-901B-9A6B1C8F0356}"/>
              </a:ext>
            </a:extLst>
          </p:cNvPr>
          <p:cNvGrpSpPr/>
          <p:nvPr/>
        </p:nvGrpSpPr>
        <p:grpSpPr>
          <a:xfrm rot="3452740">
            <a:off x="3113075" y="6117959"/>
            <a:ext cx="247240" cy="378079"/>
            <a:chOff x="-114631" y="5070816"/>
            <a:chExt cx="303212" cy="463551"/>
          </a:xfrm>
          <a:solidFill>
            <a:schemeClr val="tx2"/>
          </a:solidFill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E6C2C49A-A793-4E6F-B2A4-5B70E22B0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14631" y="5070816"/>
              <a:ext cx="303212" cy="350838"/>
            </a:xfrm>
            <a:custGeom>
              <a:avLst/>
              <a:gdLst>
                <a:gd name="T0" fmla="*/ 180 w 373"/>
                <a:gd name="T1" fmla="*/ 1 h 433"/>
                <a:gd name="T2" fmla="*/ 324 w 373"/>
                <a:gd name="T3" fmla="*/ 59 h 433"/>
                <a:gd name="T4" fmla="*/ 322 w 373"/>
                <a:gd name="T5" fmla="*/ 250 h 433"/>
                <a:gd name="T6" fmla="*/ 251 w 373"/>
                <a:gd name="T7" fmla="*/ 319 h 433"/>
                <a:gd name="T8" fmla="*/ 211 w 373"/>
                <a:gd name="T9" fmla="*/ 409 h 433"/>
                <a:gd name="T10" fmla="*/ 186 w 373"/>
                <a:gd name="T11" fmla="*/ 433 h 433"/>
                <a:gd name="T12" fmla="*/ 164 w 373"/>
                <a:gd name="T13" fmla="*/ 433 h 433"/>
                <a:gd name="T14" fmla="*/ 144 w 373"/>
                <a:gd name="T15" fmla="*/ 413 h 433"/>
                <a:gd name="T16" fmla="*/ 191 w 373"/>
                <a:gd name="T17" fmla="*/ 288 h 433"/>
                <a:gd name="T18" fmla="*/ 262 w 373"/>
                <a:gd name="T19" fmla="*/ 220 h 433"/>
                <a:gd name="T20" fmla="*/ 284 w 373"/>
                <a:gd name="T21" fmla="*/ 129 h 433"/>
                <a:gd name="T22" fmla="*/ 208 w 373"/>
                <a:gd name="T23" fmla="*/ 61 h 433"/>
                <a:gd name="T24" fmla="*/ 76 w 373"/>
                <a:gd name="T25" fmla="*/ 139 h 433"/>
                <a:gd name="T26" fmla="*/ 29 w 373"/>
                <a:gd name="T27" fmla="*/ 166 h 433"/>
                <a:gd name="T28" fmla="*/ 7 w 373"/>
                <a:gd name="T29" fmla="*/ 117 h 433"/>
                <a:gd name="T30" fmla="*/ 147 w 373"/>
                <a:gd name="T31" fmla="*/ 3 h 433"/>
                <a:gd name="T32" fmla="*/ 161 w 373"/>
                <a:gd name="T33" fmla="*/ 1 h 433"/>
                <a:gd name="T34" fmla="*/ 180 w 373"/>
                <a:gd name="T35" fmla="*/ 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3" h="433">
                  <a:moveTo>
                    <a:pt x="180" y="1"/>
                  </a:moveTo>
                  <a:cubicBezTo>
                    <a:pt x="236" y="1"/>
                    <a:pt x="286" y="15"/>
                    <a:pt x="324" y="59"/>
                  </a:cubicBezTo>
                  <a:cubicBezTo>
                    <a:pt x="373" y="115"/>
                    <a:pt x="373" y="193"/>
                    <a:pt x="322" y="250"/>
                  </a:cubicBezTo>
                  <a:cubicBezTo>
                    <a:pt x="300" y="275"/>
                    <a:pt x="276" y="297"/>
                    <a:pt x="251" y="319"/>
                  </a:cubicBezTo>
                  <a:cubicBezTo>
                    <a:pt x="225" y="343"/>
                    <a:pt x="212" y="373"/>
                    <a:pt x="211" y="409"/>
                  </a:cubicBezTo>
                  <a:cubicBezTo>
                    <a:pt x="211" y="426"/>
                    <a:pt x="204" y="433"/>
                    <a:pt x="186" y="433"/>
                  </a:cubicBezTo>
                  <a:cubicBezTo>
                    <a:pt x="179" y="433"/>
                    <a:pt x="171" y="433"/>
                    <a:pt x="164" y="433"/>
                  </a:cubicBezTo>
                  <a:cubicBezTo>
                    <a:pt x="151" y="432"/>
                    <a:pt x="144" y="425"/>
                    <a:pt x="144" y="413"/>
                  </a:cubicBezTo>
                  <a:cubicBezTo>
                    <a:pt x="142" y="365"/>
                    <a:pt x="157" y="322"/>
                    <a:pt x="191" y="288"/>
                  </a:cubicBezTo>
                  <a:cubicBezTo>
                    <a:pt x="215" y="265"/>
                    <a:pt x="239" y="243"/>
                    <a:pt x="262" y="220"/>
                  </a:cubicBezTo>
                  <a:cubicBezTo>
                    <a:pt x="288" y="194"/>
                    <a:pt x="296" y="163"/>
                    <a:pt x="284" y="129"/>
                  </a:cubicBezTo>
                  <a:cubicBezTo>
                    <a:pt x="272" y="93"/>
                    <a:pt x="245" y="69"/>
                    <a:pt x="208" y="61"/>
                  </a:cubicBezTo>
                  <a:cubicBezTo>
                    <a:pt x="144" y="47"/>
                    <a:pt x="96" y="76"/>
                    <a:pt x="76" y="139"/>
                  </a:cubicBezTo>
                  <a:cubicBezTo>
                    <a:pt x="69" y="161"/>
                    <a:pt x="50" y="172"/>
                    <a:pt x="29" y="166"/>
                  </a:cubicBezTo>
                  <a:cubicBezTo>
                    <a:pt x="9" y="159"/>
                    <a:pt x="0" y="139"/>
                    <a:pt x="7" y="117"/>
                  </a:cubicBezTo>
                  <a:cubicBezTo>
                    <a:pt x="30" y="50"/>
                    <a:pt x="77" y="12"/>
                    <a:pt x="147" y="3"/>
                  </a:cubicBezTo>
                  <a:cubicBezTo>
                    <a:pt x="151" y="2"/>
                    <a:pt x="156" y="1"/>
                    <a:pt x="161" y="1"/>
                  </a:cubicBezTo>
                  <a:cubicBezTo>
                    <a:pt x="167" y="0"/>
                    <a:pt x="174" y="1"/>
                    <a:pt x="18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A8EF7C28-1777-4219-8678-0EDA775549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32" y="5470867"/>
              <a:ext cx="61912" cy="63500"/>
            </a:xfrm>
            <a:custGeom>
              <a:avLst/>
              <a:gdLst>
                <a:gd name="T0" fmla="*/ 39 w 78"/>
                <a:gd name="T1" fmla="*/ 79 h 79"/>
                <a:gd name="T2" fmla="*/ 0 w 78"/>
                <a:gd name="T3" fmla="*/ 40 h 79"/>
                <a:gd name="T4" fmla="*/ 39 w 78"/>
                <a:gd name="T5" fmla="*/ 0 h 79"/>
                <a:gd name="T6" fmla="*/ 78 w 78"/>
                <a:gd name="T7" fmla="*/ 39 h 79"/>
                <a:gd name="T8" fmla="*/ 39 w 78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9">
                  <a:moveTo>
                    <a:pt x="39" y="79"/>
                  </a:moveTo>
                  <a:cubicBezTo>
                    <a:pt x="18" y="79"/>
                    <a:pt x="0" y="61"/>
                    <a:pt x="0" y="40"/>
                  </a:cubicBezTo>
                  <a:cubicBezTo>
                    <a:pt x="0" y="19"/>
                    <a:pt x="18" y="0"/>
                    <a:pt x="39" y="0"/>
                  </a:cubicBezTo>
                  <a:cubicBezTo>
                    <a:pt x="60" y="0"/>
                    <a:pt x="78" y="18"/>
                    <a:pt x="78" y="39"/>
                  </a:cubicBezTo>
                  <a:cubicBezTo>
                    <a:pt x="78" y="61"/>
                    <a:pt x="61" y="79"/>
                    <a:pt x="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66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832AB44-582E-42EB-824F-2E825C207A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1" t="3941" r="34865" b="-3"/>
          <a:stretch/>
        </p:blipFill>
        <p:spPr>
          <a:xfrm>
            <a:off x="5828576" y="270261"/>
            <a:ext cx="6363424" cy="65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 -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456142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NOTIC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55621" y="3999187"/>
            <a:ext cx="8280762" cy="1815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 consistency, do not use layouts beyond this point as they were imported from other decks that will likely have master layouts inconsistent with this template’s formatting.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0819E7-58BD-40C5-8388-9EB658A911C7}"/>
              </a:ext>
            </a:extLst>
          </p:cNvPr>
          <p:cNvGrpSpPr/>
          <p:nvPr/>
        </p:nvGrpSpPr>
        <p:grpSpPr>
          <a:xfrm>
            <a:off x="4588405" y="661775"/>
            <a:ext cx="3015192" cy="3015192"/>
            <a:chOff x="4030451" y="844656"/>
            <a:chExt cx="3015192" cy="3015192"/>
          </a:xfrm>
        </p:grpSpPr>
        <p:pic>
          <p:nvPicPr>
            <p:cNvPr id="3" name="Graphic 2" descr="Exclamation mark">
              <a:extLst>
                <a:ext uri="{FF2B5EF4-FFF2-40B4-BE49-F238E27FC236}">
                  <a16:creationId xmlns:a16="http://schemas.microsoft.com/office/drawing/2014/main" id="{7F0A08B5-5ED4-4F79-9E99-6F4047AB7F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04547" y="1018752"/>
              <a:ext cx="2667000" cy="2667000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908C12E-77E8-41D2-A722-6BD5E0D421F9}"/>
                </a:ext>
              </a:extLst>
            </p:cNvPr>
            <p:cNvSpPr/>
            <p:nvPr userDrawn="1"/>
          </p:nvSpPr>
          <p:spPr>
            <a:xfrm>
              <a:off x="4030451" y="844656"/>
              <a:ext cx="3015192" cy="301519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3802414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Why, What, Produ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information layout. adjust spacing between boxes as needed. Add appropriate icon to left of the box.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C60FB5F-9E4F-43F8-9133-F8E2EA4D4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01" y="158787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DA51C3-4262-429B-966C-2D6D2CC76B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6101" y="289332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ECEDEC-3C4D-42D6-AFC9-8906305BBC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6101" y="419878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Product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88BE78-4E65-4181-8A87-431D12AC31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16101" y="550423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Key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DCE-968B-4D69-A00C-5F0ECB40F2B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8597" y="1587873"/>
            <a:ext cx="2259600" cy="5004662"/>
          </a:xfrm>
        </p:spPr>
        <p:txBody>
          <a:bodyPr/>
          <a:lstStyle>
            <a:lvl1pPr marL="0" indent="0">
              <a:buNone/>
              <a:defRPr/>
            </a:lvl1pPr>
            <a:lvl2pPr marL="228543" indent="0">
              <a:buNone/>
              <a:defRPr/>
            </a:lvl2pPr>
            <a:lvl3pPr marL="463434" indent="0">
              <a:buNone/>
              <a:defRPr/>
            </a:lvl3pPr>
            <a:lvl4pPr marL="685629" indent="0">
              <a:buNone/>
              <a:defRPr/>
            </a:lvl4pPr>
            <a:lvl5pPr marL="966547" indent="0">
              <a:buNone/>
              <a:defRPr/>
            </a:lvl5pPr>
          </a:lstStyle>
          <a:p>
            <a:pPr lvl="0"/>
            <a:r>
              <a:rPr lang="en-US" dirty="0"/>
              <a:t>Click “Pictures” icon (#4)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3939297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73E6-F53D-4BDB-9267-F12274246D88}" type="datetimeFigureOut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72C5A-E4F9-48B3-A1FC-2EDC8C2C6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8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Agenda Slide">
    <p:bg>
      <p:bgPr>
        <a:gradFill>
          <a:gsLst>
            <a:gs pos="0">
              <a:schemeClr val="accent1">
                <a:lumMod val="5000"/>
                <a:lumOff val="95000"/>
                <a:alpha val="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C491AF-1866-4D8D-BC3B-806C375B8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8" y="227968"/>
            <a:ext cx="11138647" cy="974301"/>
          </a:xfrm>
        </p:spPr>
        <p:txBody>
          <a:bodyPr vert="horz" lIns="0" tIns="45720" rIns="91440" bIns="0" rtlCol="0" anchor="b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Add heading, replace icons as needed, click arrow to add or subtract shapes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C03333-9051-464E-AB10-0420EA45D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7E6E1"/>
              </a:clrFrom>
              <a:clrTo>
                <a:srgbClr val="C7E6E1">
                  <a:alpha val="0"/>
                </a:srgbClr>
              </a:clrTo>
            </a:clrChange>
          </a:blip>
          <a:srcRect b="35983"/>
          <a:stretch/>
        </p:blipFill>
        <p:spPr>
          <a:xfrm>
            <a:off x="0" y="2207180"/>
            <a:ext cx="12199081" cy="46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28424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FC12B-4598-A749-AE9D-4EC61CC123B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or imagery.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you want to incorporate a video, select the “video roll“ layout which has a colorful and fun background.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FF593-1F67-48B6-AEFB-9C60DF323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7956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arge Graph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64AE7-CD93-8843-B453-93A0B84CD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your important graph in the </a:t>
            </a:r>
            <a:br>
              <a:rPr lang="en-US" dirty="0"/>
            </a:br>
            <a:r>
              <a:rPr lang="en-US" dirty="0"/>
              <a:t>center, adjust height as needed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B2E9-E1B1-4499-A0FD-B06B2E7BF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4267201"/>
            <a:ext cx="11138647" cy="1877489"/>
          </a:xfrm>
        </p:spPr>
        <p:txBody>
          <a:bodyPr/>
          <a:lstStyle>
            <a:lvl1pPr>
              <a:spcBef>
                <a:spcPts val="300"/>
              </a:spcBef>
              <a:defRPr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 sz="1600"/>
            </a:lvl3pPr>
            <a:lvl4pPr marL="685629" indent="0">
              <a:buNone/>
              <a:defRPr/>
            </a:lvl4pPr>
          </a:lstStyle>
          <a:p>
            <a:pPr lvl="0"/>
            <a:r>
              <a:rPr lang="en-US" dirty="0"/>
              <a:t>Add supporting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DD1B5E2-7FF8-4CD0-8029-1740595C2680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527188" y="1584325"/>
            <a:ext cx="11137625" cy="2514600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 a graph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10AFA8-53EF-4AC5-8364-B2219E6AF3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2511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Growt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F585-EA81-024B-BB00-1F767724B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 vert="horz" lIns="0" tIns="45720" rIns="9144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Growth slide - Data table layout. Switch out imagery as needed.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0275A5-5292-4512-A4EA-55B53A463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479899"/>
              </p:ext>
            </p:extLst>
          </p:nvPr>
        </p:nvGraphicFramePr>
        <p:xfrm>
          <a:off x="532465" y="1571282"/>
          <a:ext cx="11127072" cy="4859998"/>
        </p:xfrm>
        <a:graphic>
          <a:graphicData uri="http://schemas.openxmlformats.org/drawingml/2006/table">
            <a:tbl>
              <a:tblPr firstRow="1" bandRow="1"/>
              <a:tblGrid>
                <a:gridCol w="3709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9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1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12700" cmpd="sng">
                      <a:noFill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cs typeface="Times New Roman"/>
                        </a:defRPr>
                      </a:lvl9pPr>
                    </a:lstStyle>
                    <a:p>
                      <a:pPr algn="ctr"/>
                      <a:endParaRPr lang="en-US" sz="1600" b="0" dirty="0">
                        <a:solidFill>
                          <a:schemeClr val="accent5"/>
                        </a:solidFill>
                        <a:latin typeface="+mj-lt"/>
                      </a:endParaRPr>
                    </a:p>
                  </a:txBody>
                  <a:tcPr marL="68598" marR="68598" marT="274320" marB="34290">
                    <a:lnL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9C97E-523E-4118-892A-E96FFC6EE2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332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Plant Based Positioned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9E0DAA9-0D30-4A05-8C41-772D7D39DE6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3299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 </a:t>
            </a:r>
            <a:br>
              <a:rPr lang="en-US" dirty="0"/>
            </a:br>
            <a:r>
              <a:rPr lang="en-US" dirty="0"/>
              <a:t>Labeled Non-GMO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6F7DE1-F86E-4B79-91F7-FA858AABD4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2280" y="1718745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No Added Hormones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F1C2086-CDA5-4C3E-B5CC-2DE695A724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6332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Labeled Organic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8A0D553-791A-46B9-9572-C75446B974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3299" y="4130677"/>
            <a:ext cx="3292697" cy="471805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Vital Clean – No Artificiality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5EF6CDBE-57CA-4A3F-A3E0-0502420338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280" y="4130677"/>
            <a:ext cx="3292697" cy="471805"/>
          </a:xfrm>
        </p:spPr>
        <p:txBody>
          <a:bodyPr/>
          <a:lstStyle>
            <a:lvl1pPr marL="0" marR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2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(Example)</a:t>
            </a:r>
            <a:br>
              <a:rPr lang="en-US" dirty="0"/>
            </a:br>
            <a:r>
              <a:rPr lang="en-US" dirty="0"/>
              <a:t>Animal Welfare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689B1E5-29E1-4228-A5C9-E959EB958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6332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$6.6B +37.6% 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733F65C-C2A6-4EB0-A562-2EF62B9DFC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13299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$38.2B +17.7%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B6AC404-2CD8-4D84-964C-EA4F1EF35F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2280" y="3476298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$14.0B +14.7%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884075A-F569-4CD7-8D59-E90A98437A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6332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$24.8B +13.5%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4F9BEBA-2E5E-49E4-8B20-EDCF210982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13299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AF1E7BE-AFC0-43E0-AEEC-105200383FA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280" y="5951294"/>
            <a:ext cx="3292697" cy="432376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(Example) Sales $208B +14.1% </a:t>
            </a:r>
          </a:p>
        </p:txBody>
      </p:sp>
    </p:spTree>
    <p:extLst>
      <p:ext uri="{BB962C8B-B14F-4D97-AF65-F5344CB8AC3E}">
        <p14:creationId xmlns:p14="http://schemas.microsoft.com/office/powerpoint/2010/main" val="1234053892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Left colum / Right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One Column on the left. Large imagery on the right.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B7EBF2-1EBC-4653-AB4C-2A50A647AD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6678" y="1686561"/>
            <a:ext cx="5378508" cy="4490405"/>
          </a:xfrm>
        </p:spPr>
        <p:txBody>
          <a:bodyPr/>
          <a:lstStyle>
            <a:lvl1pPr>
              <a:defRPr/>
            </a:lvl1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Add your content, adjust width of content placeholder as necessary. Add imagery on the right.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1A05D8-3AFD-4ED9-9CC1-A892E888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6703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wo Columns w/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Three Columns layout, </a:t>
            </a:r>
            <a:br>
              <a:rPr lang="en-US" dirty="0"/>
            </a:br>
            <a:r>
              <a:rPr lang="en-US" dirty="0"/>
              <a:t>add pics in center space &amp; supporting content beneath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6078115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5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3921" y="4785360"/>
            <a:ext cx="5304901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5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921" y="1522648"/>
            <a:ext cx="5304901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2224117358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hree Cols w/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3-column layout, add pics in center space, add supporting paragraphs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BBE081-488E-4B83-923C-5BEBB7830F82}"/>
              </a:ext>
            </a:extLst>
          </p:cNvPr>
          <p:cNvCxnSpPr/>
          <p:nvPr/>
        </p:nvCxnSpPr>
        <p:spPr>
          <a:xfrm>
            <a:off x="4170439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8E50673-75C7-44B5-B214-1A7D1A07CF1A}"/>
              </a:ext>
            </a:extLst>
          </p:cNvPr>
          <p:cNvCxnSpPr/>
          <p:nvPr/>
        </p:nvCxnSpPr>
        <p:spPr>
          <a:xfrm>
            <a:off x="804333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B2DADD-CFE4-4840-885A-7B554BB7893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26676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F702E29-56E7-41E0-9AEC-1F452B523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7849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2F73FCB-0022-4BDE-859B-FD49488CCE4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32090" y="4785360"/>
            <a:ext cx="3434978" cy="1469968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1600"/>
            </a:lvl1pPr>
            <a:lvl2pPr marL="228543" indent="0">
              <a:buNone/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Add supporting 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77CA8-77DD-4659-B361-31BF3E3BFCF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E657368-5D77-461E-AB3F-80BED50FC9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6676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53C4787-5481-4DBF-82F1-F5673EF169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7849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FDFAE7A5-003D-4AA9-B994-2B674D3369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32090" y="1522648"/>
            <a:ext cx="3434978" cy="786807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  <a:lvl2pPr>
              <a:defRPr sz="1466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Column Headline</a:t>
            </a:r>
          </a:p>
        </p:txBody>
      </p:sp>
    </p:spTree>
    <p:extLst>
      <p:ext uri="{BB962C8B-B14F-4D97-AF65-F5344CB8AC3E}">
        <p14:creationId xmlns:p14="http://schemas.microsoft.com/office/powerpoint/2010/main" val="402725244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Four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79" y="227967"/>
            <a:ext cx="10128857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4-column layout - Add imagery and content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E4A2C4-79B8-4C4A-A383-A296CFA3EC09}"/>
              </a:ext>
            </a:extLst>
          </p:cNvPr>
          <p:cNvCxnSpPr/>
          <p:nvPr/>
        </p:nvCxnSpPr>
        <p:spPr>
          <a:xfrm>
            <a:off x="3222172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F486AF-1ECB-40E8-8A94-2C080F779BF5}"/>
              </a:ext>
            </a:extLst>
          </p:cNvPr>
          <p:cNvCxnSpPr/>
          <p:nvPr/>
        </p:nvCxnSpPr>
        <p:spPr>
          <a:xfrm>
            <a:off x="6096001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9C7BDD-FFE3-4533-8237-9582660B91A5}"/>
              </a:ext>
            </a:extLst>
          </p:cNvPr>
          <p:cNvCxnSpPr/>
          <p:nvPr/>
        </p:nvCxnSpPr>
        <p:spPr>
          <a:xfrm>
            <a:off x="8984344" y="1453373"/>
            <a:ext cx="0" cy="5404628"/>
          </a:xfrm>
          <a:prstGeom prst="line">
            <a:avLst/>
          </a:prstGeom>
          <a:ln w="2222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6000">
                  <a:schemeClr val="accent5"/>
                </a:gs>
                <a:gs pos="22000">
                  <a:schemeClr val="accent5"/>
                </a:gs>
                <a:gs pos="56000">
                  <a:schemeClr val="accent6"/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E69BB-A7FF-4CC2-ACFD-E01F4203AE8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667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6AD10C15-992F-4F0D-9D71-8821FC33D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04330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D7A5FB73-F50E-4823-A38E-E75A7FC4AE3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1983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F929C88-2643-4E4B-887F-DA188090C50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59636" y="3897329"/>
            <a:ext cx="2505690" cy="232377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66"/>
            </a:lvl1pPr>
          </a:lstStyle>
          <a:p>
            <a:pPr lvl="0"/>
            <a:r>
              <a:rPr lang="en-US" dirty="0"/>
              <a:t>Add descriptive paragraph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6A022250-BEE0-4EC6-9DA1-1E375541DDB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667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9B77DAAC-C4B6-4F1F-9FB4-C14D7F50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4330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DE5FA28-712F-4A1D-8134-F560E36C7CC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1983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48E4CC67-68B0-4070-96AF-DAFA2B0836D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59636" y="3203302"/>
            <a:ext cx="2505690" cy="620492"/>
          </a:xfrm>
        </p:spPr>
        <p:txBody>
          <a:bodyPr anchor="ctr"/>
          <a:lstStyle>
            <a:lvl1pPr marL="0" indent="0" algn="ctr">
              <a:spcBef>
                <a:spcPts val="800"/>
              </a:spcBef>
              <a:buNone/>
              <a:defRPr sz="1466">
                <a:solidFill>
                  <a:schemeClr val="accent5"/>
                </a:solidFill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/>
              <a:t>Brief Column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25FE1-A8A7-4AC1-88A3-ABC934A07A7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757C6-8227-4C03-8191-A38B1C9B4FCC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339695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E0F259D-8E46-42A3-9A16-F0976353F6AC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13054" y="1832780"/>
            <a:ext cx="2526962" cy="1243873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B9EFFF90-6C6E-4346-93F0-C42C9A12B40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278295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161490EB-26FF-4314-ABB7-9D6459FBD79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59636" y="1832779"/>
            <a:ext cx="2524401" cy="1296988"/>
          </a:xfrm>
        </p:spPr>
        <p:txBody>
          <a:bodyPr tIns="548640"/>
          <a:lstStyle>
            <a:lvl1pPr marL="0" indent="0" algn="ctr">
              <a:buNone/>
              <a:defRPr sz="1400" b="1">
                <a:latin typeface="Montserrat Black" panose="00000A00000000000000" pitchFamily="2" charset="0"/>
              </a:defRPr>
            </a:lvl1pPr>
          </a:lstStyle>
          <a:p>
            <a:pPr lvl="0"/>
            <a:r>
              <a:rPr lang="en-US" dirty="0"/>
              <a:t>Add icon or imagery</a:t>
            </a:r>
          </a:p>
        </p:txBody>
      </p:sp>
    </p:spTree>
    <p:extLst>
      <p:ext uri="{BB962C8B-B14F-4D97-AF65-F5344CB8AC3E}">
        <p14:creationId xmlns:p14="http://schemas.microsoft.com/office/powerpoint/2010/main" val="2457288922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Why, What, Produ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21762-4961-CA4A-9C89-DDD22476F6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680" y="227967"/>
            <a:ext cx="10395966" cy="122540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Product information layout. adjust spacing between boxes as needed. Add appropriate icon to left of the box.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5C60FB5F-9E4F-43F8-9133-F8E2EA4D48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16101" y="158787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DA51C3-4262-429B-966C-2D6D2CC76B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16101" y="289332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Why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ECEDEC-3C4D-42D6-AFC9-8906305BBCC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16101" y="4198783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Product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688BE78-4E65-4181-8A87-431D12AC31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16101" y="5504238"/>
            <a:ext cx="7616728" cy="108829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300"/>
              </a:spcBef>
              <a:buFont typeface="Montserrat Medium" panose="00000600000000000000" pitchFamily="2" charset="0"/>
              <a:buChar char="​"/>
              <a:defRPr sz="1200" b="0">
                <a:solidFill>
                  <a:schemeClr val="tx2"/>
                </a:solidFill>
                <a:latin typeface="Montserrat Black" panose="00000A00000000000000" pitchFamily="2" charset="0"/>
              </a:defRPr>
            </a:lvl1pPr>
            <a:lvl2pPr marL="174625" indent="-174625">
              <a:spcBef>
                <a:spcPts val="300"/>
              </a:spcBef>
              <a:buFont typeface="Arial" panose="020B0604020202020204" pitchFamily="34" charset="0"/>
              <a:buChar char="•"/>
              <a:defRPr sz="1200"/>
            </a:lvl2pPr>
            <a:lvl3pPr marL="393700" indent="-168275">
              <a:buFont typeface="Calibri" panose="020F0502020204030204" pitchFamily="34" charset="0"/>
              <a:buChar char="‒"/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Key Details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890DCE-968B-4D69-A00C-5F0ECB40F2B7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8597" y="1587873"/>
            <a:ext cx="2259600" cy="5004662"/>
          </a:xfrm>
        </p:spPr>
        <p:txBody>
          <a:bodyPr/>
          <a:lstStyle>
            <a:lvl1pPr marL="0" indent="0">
              <a:buNone/>
              <a:defRPr/>
            </a:lvl1pPr>
            <a:lvl2pPr marL="228543" indent="0">
              <a:buNone/>
              <a:defRPr/>
            </a:lvl2pPr>
            <a:lvl3pPr marL="463434" indent="0">
              <a:buNone/>
              <a:defRPr/>
            </a:lvl3pPr>
            <a:lvl4pPr marL="685629" indent="0">
              <a:buNone/>
              <a:defRPr/>
            </a:lvl4pPr>
            <a:lvl5pPr marL="966547" indent="0">
              <a:buNone/>
              <a:defRPr/>
            </a:lvl5pPr>
          </a:lstStyle>
          <a:p>
            <a:pPr lvl="0"/>
            <a:r>
              <a:rPr lang="en-US" dirty="0"/>
              <a:t>Click “Pictures” icon (#4)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2430021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81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slideLayout" Target="../slideLayouts/slideLayout1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ECC01-DCE8-9749-A7AA-BF991DA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7"/>
            <a:ext cx="10395966" cy="1225407"/>
          </a:xfrm>
          <a:prstGeom prst="rect">
            <a:avLst/>
          </a:prstGeom>
        </p:spPr>
        <p:txBody>
          <a:bodyPr vert="horz" lIns="0" tIns="45720" rIns="91440" bIns="0" rtlCol="0" anchor="ctr">
            <a:noAutofit/>
          </a:bodyPr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3408F-484D-EE41-B53A-1B8B3453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678" y="1633284"/>
            <a:ext cx="11138647" cy="45114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A0CE0-02BA-4C99-A5C9-CC6F3151ED67}"/>
              </a:ext>
            </a:extLst>
          </p:cNvPr>
          <p:cNvSpPr txBox="1"/>
          <p:nvPr/>
        </p:nvSpPr>
        <p:spPr>
          <a:xfrm>
            <a:off x="10922645" y="6466616"/>
            <a:ext cx="102399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685800" eaLnBrk="1" fontAlgn="auto" latinLnBrk="0" hangingPunct="1">
              <a:buClrTx/>
              <a:buSzTx/>
              <a:buFontTx/>
              <a:buNone/>
              <a:tabLst/>
              <a:defRPr kumimoji="0" sz="750" kern="1200" spc="0" normalizeH="0" baseline="0">
                <a:ln>
                  <a:noFill/>
                </a:ln>
                <a:solidFill>
                  <a:srgbClr val="0F2B6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fld id="{211499BC-450D-4C49-A34B-844ABFC06627}" type="slidenum">
              <a:rPr lang="en-US" sz="1000" smtClean="0"/>
              <a:pPr lvl="0"/>
              <a:t>‹#›</a:t>
            </a:fld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56C89-0C0D-494F-A4EE-8ADB4B522A9C}"/>
              </a:ext>
            </a:extLst>
          </p:cNvPr>
          <p:cNvSpPr/>
          <p:nvPr/>
        </p:nvSpPr>
        <p:spPr>
          <a:xfrm flipH="1">
            <a:off x="0" y="0"/>
            <a:ext cx="1219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2000"/>
                </a:schemeClr>
              </a:gs>
              <a:gs pos="58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7"/>
          </a:p>
        </p:txBody>
      </p:sp>
      <p:pic>
        <p:nvPicPr>
          <p:cNvPr id="7" name="Google Shape;154;p21">
            <a:extLst>
              <a:ext uri="{FF2B5EF4-FFF2-40B4-BE49-F238E27FC236}">
                <a16:creationId xmlns:a16="http://schemas.microsoft.com/office/drawing/2014/main" id="{51E55FEB-E342-4108-99E1-CA153365F5D5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896502" y="243206"/>
            <a:ext cx="1080624" cy="7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6EC2-782D-4FB0-A9F1-F8BF5B12C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6678" y="6324601"/>
            <a:ext cx="10792731" cy="4298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9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</p:sldLayoutIdLst>
  <p:transition>
    <p:fade/>
  </p:transition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199" b="1" i="0" kern="1200" cap="all" baseline="0">
          <a:solidFill>
            <a:schemeClr val="tx2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169820" indent="-169820" algn="l" defTabSz="914171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404712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6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626906" indent="-163472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61798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1083992" indent="-117445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ECC01-DCE8-9749-A7AA-BF991DA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7"/>
            <a:ext cx="10395966" cy="1225407"/>
          </a:xfrm>
          <a:prstGeom prst="rect">
            <a:avLst/>
          </a:prstGeom>
        </p:spPr>
        <p:txBody>
          <a:bodyPr vert="horz" lIns="0" tIns="45720" rIns="91440" bIns="0" rtlCol="0" anchor="ctr">
            <a:noAutofit/>
          </a:bodyPr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3408F-484D-EE41-B53A-1B8B3453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678" y="1633284"/>
            <a:ext cx="11138647" cy="45114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A0CE0-02BA-4C99-A5C9-CC6F3151ED67}"/>
              </a:ext>
            </a:extLst>
          </p:cNvPr>
          <p:cNvSpPr txBox="1"/>
          <p:nvPr/>
        </p:nvSpPr>
        <p:spPr>
          <a:xfrm>
            <a:off x="10922645" y="6466616"/>
            <a:ext cx="102399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685800" eaLnBrk="1" fontAlgn="auto" latinLnBrk="0" hangingPunct="1">
              <a:buClrTx/>
              <a:buSzTx/>
              <a:buFontTx/>
              <a:buNone/>
              <a:tabLst/>
              <a:defRPr kumimoji="0" sz="750" kern="1200" spc="0" normalizeH="0" baseline="0">
                <a:ln>
                  <a:noFill/>
                </a:ln>
                <a:solidFill>
                  <a:srgbClr val="0F2B6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fld id="{211499BC-450D-4C49-A34B-844ABFC06627}" type="slidenum">
              <a:rPr lang="en-US" sz="1000" smtClean="0"/>
              <a:pPr lvl="0"/>
              <a:t>‹#›</a:t>
            </a:fld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56C89-0C0D-494F-A4EE-8ADB4B522A9C}"/>
              </a:ext>
            </a:extLst>
          </p:cNvPr>
          <p:cNvSpPr/>
          <p:nvPr/>
        </p:nvSpPr>
        <p:spPr>
          <a:xfrm flipH="1">
            <a:off x="0" y="0"/>
            <a:ext cx="1219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2000"/>
                </a:schemeClr>
              </a:gs>
              <a:gs pos="58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7"/>
          </a:p>
        </p:txBody>
      </p:sp>
      <p:pic>
        <p:nvPicPr>
          <p:cNvPr id="7" name="Google Shape;154;p21">
            <a:extLst>
              <a:ext uri="{FF2B5EF4-FFF2-40B4-BE49-F238E27FC236}">
                <a16:creationId xmlns:a16="http://schemas.microsoft.com/office/drawing/2014/main" id="{51E55FEB-E342-4108-99E1-CA153365F5D5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896502" y="243206"/>
            <a:ext cx="1080624" cy="7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6EC2-782D-4FB0-A9F1-F8BF5B12C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6678" y="6324601"/>
            <a:ext cx="10792731" cy="4298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2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</p:sldLayoutIdLst>
  <p:transition>
    <p:fade/>
  </p:transition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199" b="1" i="0" kern="1200" cap="all" baseline="0">
          <a:solidFill>
            <a:schemeClr val="tx2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169820" indent="-169820" algn="l" defTabSz="914171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404712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6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626906" indent="-163472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61798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1083992" indent="-117445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ECC01-DCE8-9749-A7AA-BF991DA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7"/>
            <a:ext cx="10395966" cy="1225407"/>
          </a:xfrm>
          <a:prstGeom prst="rect">
            <a:avLst/>
          </a:prstGeom>
        </p:spPr>
        <p:txBody>
          <a:bodyPr vert="horz" lIns="0" tIns="45720" rIns="91440" bIns="0" rtlCol="0" anchor="ctr">
            <a:noAutofit/>
          </a:bodyPr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3408F-484D-EE41-B53A-1B8B3453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678" y="1633284"/>
            <a:ext cx="11138647" cy="45114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A0CE0-02BA-4C99-A5C9-CC6F3151ED67}"/>
              </a:ext>
            </a:extLst>
          </p:cNvPr>
          <p:cNvSpPr txBox="1"/>
          <p:nvPr/>
        </p:nvSpPr>
        <p:spPr>
          <a:xfrm>
            <a:off x="10922645" y="6466616"/>
            <a:ext cx="102399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685800" eaLnBrk="1" fontAlgn="auto" latinLnBrk="0" hangingPunct="1">
              <a:buClrTx/>
              <a:buSzTx/>
              <a:buFontTx/>
              <a:buNone/>
              <a:tabLst/>
              <a:defRPr kumimoji="0" sz="750" kern="1200" spc="0" normalizeH="0" baseline="0">
                <a:ln>
                  <a:noFill/>
                </a:ln>
                <a:solidFill>
                  <a:srgbClr val="0F2B6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fld id="{211499BC-450D-4C49-A34B-844ABFC06627}" type="slidenum">
              <a:rPr lang="en-US" sz="1000" smtClean="0"/>
              <a:pPr lvl="0"/>
              <a:t>‹#›</a:t>
            </a:fld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56C89-0C0D-494F-A4EE-8ADB4B522A9C}"/>
              </a:ext>
            </a:extLst>
          </p:cNvPr>
          <p:cNvSpPr/>
          <p:nvPr/>
        </p:nvSpPr>
        <p:spPr>
          <a:xfrm flipH="1">
            <a:off x="0" y="0"/>
            <a:ext cx="1219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2000"/>
                </a:schemeClr>
              </a:gs>
              <a:gs pos="58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7"/>
          </a:p>
        </p:txBody>
      </p:sp>
      <p:pic>
        <p:nvPicPr>
          <p:cNvPr id="7" name="Google Shape;154;p21">
            <a:extLst>
              <a:ext uri="{FF2B5EF4-FFF2-40B4-BE49-F238E27FC236}">
                <a16:creationId xmlns:a16="http://schemas.microsoft.com/office/drawing/2014/main" id="{51E55FEB-E342-4108-99E1-CA153365F5D5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896502" y="243206"/>
            <a:ext cx="1080624" cy="7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6EC2-782D-4FB0-A9F1-F8BF5B12C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6678" y="6324601"/>
            <a:ext cx="10792731" cy="4298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5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</p:sldLayoutIdLst>
  <p:transition>
    <p:fade/>
  </p:transition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199" b="1" i="0" kern="1200" cap="all" baseline="0">
          <a:solidFill>
            <a:schemeClr val="tx2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169820" indent="-169820" algn="l" defTabSz="914171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404712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6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626906" indent="-163472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61798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1083992" indent="-117445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ECC01-DCE8-9749-A7AA-BF991DA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7"/>
            <a:ext cx="10395966" cy="1225407"/>
          </a:xfrm>
          <a:prstGeom prst="rect">
            <a:avLst/>
          </a:prstGeom>
        </p:spPr>
        <p:txBody>
          <a:bodyPr vert="horz" lIns="0" tIns="45720" rIns="91440" bIns="0" rtlCol="0" anchor="ctr">
            <a:noAutofit/>
          </a:bodyPr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3408F-484D-EE41-B53A-1B8B3453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678" y="1633284"/>
            <a:ext cx="11138647" cy="45114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A0CE0-02BA-4C99-A5C9-CC6F3151ED67}"/>
              </a:ext>
            </a:extLst>
          </p:cNvPr>
          <p:cNvSpPr txBox="1"/>
          <p:nvPr/>
        </p:nvSpPr>
        <p:spPr>
          <a:xfrm>
            <a:off x="10922645" y="6466616"/>
            <a:ext cx="102399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685800" eaLnBrk="1" fontAlgn="auto" latinLnBrk="0" hangingPunct="1">
              <a:buClrTx/>
              <a:buSzTx/>
              <a:buFontTx/>
              <a:buNone/>
              <a:tabLst/>
              <a:defRPr kumimoji="0" sz="750" kern="1200" spc="0" normalizeH="0" baseline="0">
                <a:ln>
                  <a:noFill/>
                </a:ln>
                <a:solidFill>
                  <a:srgbClr val="0F2B6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fld id="{211499BC-450D-4C49-A34B-844ABFC06627}" type="slidenum">
              <a:rPr lang="en-US" sz="1000" smtClean="0"/>
              <a:pPr lvl="0"/>
              <a:t>‹#›</a:t>
            </a:fld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56C89-0C0D-494F-A4EE-8ADB4B522A9C}"/>
              </a:ext>
            </a:extLst>
          </p:cNvPr>
          <p:cNvSpPr/>
          <p:nvPr/>
        </p:nvSpPr>
        <p:spPr>
          <a:xfrm flipH="1">
            <a:off x="0" y="0"/>
            <a:ext cx="1219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2000"/>
                </a:schemeClr>
              </a:gs>
              <a:gs pos="58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7"/>
          </a:p>
        </p:txBody>
      </p:sp>
      <p:pic>
        <p:nvPicPr>
          <p:cNvPr id="7" name="Google Shape;154;p21">
            <a:extLst>
              <a:ext uri="{FF2B5EF4-FFF2-40B4-BE49-F238E27FC236}">
                <a16:creationId xmlns:a16="http://schemas.microsoft.com/office/drawing/2014/main" id="{51E55FEB-E342-4108-99E1-CA153365F5D5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896502" y="243206"/>
            <a:ext cx="1080624" cy="7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6EC2-782D-4FB0-A9F1-F8BF5B12C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6678" y="6324601"/>
            <a:ext cx="10792731" cy="4298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05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  <p:sldLayoutId id="2147483819" r:id="rId30"/>
  </p:sldLayoutIdLst>
  <p:transition>
    <p:fade/>
  </p:transition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199" b="1" i="0" kern="1200" cap="all" baseline="0">
          <a:solidFill>
            <a:schemeClr val="tx2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169820" indent="-169820" algn="l" defTabSz="914171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404712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6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626906" indent="-163472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61798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1083992" indent="-117445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ECC01-DCE8-9749-A7AA-BF991DAB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79" y="227967"/>
            <a:ext cx="10395966" cy="1225407"/>
          </a:xfrm>
          <a:prstGeom prst="rect">
            <a:avLst/>
          </a:prstGeom>
        </p:spPr>
        <p:txBody>
          <a:bodyPr vert="horz" lIns="0" tIns="45720" rIns="91440" bIns="0" rtlCol="0" anchor="ctr">
            <a:noAutofit/>
          </a:bodyPr>
          <a:lstStyle/>
          <a:p>
            <a:r>
              <a:rPr lang="en-US"/>
              <a:t>Title and content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3408F-484D-EE41-B53A-1B8B3453B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6678" y="1633284"/>
            <a:ext cx="11138647" cy="451140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A0CE0-02BA-4C99-A5C9-CC6F3151ED67}"/>
              </a:ext>
            </a:extLst>
          </p:cNvPr>
          <p:cNvSpPr txBox="1"/>
          <p:nvPr/>
        </p:nvSpPr>
        <p:spPr>
          <a:xfrm>
            <a:off x="10922645" y="6466616"/>
            <a:ext cx="1023994" cy="365125"/>
          </a:xfrm>
          <a:prstGeom prst="rect">
            <a:avLst/>
          </a:prstGeom>
        </p:spPr>
        <p:txBody>
          <a:bodyPr vert="horz" lIns="0" tIns="45708" rIns="0" bIns="4570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 defTabSz="685800" eaLnBrk="1" fontAlgn="auto" latinLnBrk="0" hangingPunct="1">
              <a:buClrTx/>
              <a:buSzTx/>
              <a:buFontTx/>
              <a:buNone/>
              <a:tabLst/>
              <a:defRPr kumimoji="0" sz="750" kern="1200" spc="0" normalizeH="0" baseline="0">
                <a:ln>
                  <a:noFill/>
                </a:ln>
                <a:solidFill>
                  <a:srgbClr val="0F2B60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+mn-cs"/>
              </a:defRPr>
            </a:lvl1pPr>
          </a:lstStyle>
          <a:p>
            <a:pPr lvl="0"/>
            <a:fld id="{211499BC-450D-4C49-A34B-844ABFC06627}" type="slidenum">
              <a:rPr lang="en-US" sz="1000" smtClean="0"/>
              <a:pPr lvl="0"/>
              <a:t>‹#›</a:t>
            </a:fld>
            <a:endParaRPr lang="en-US" sz="1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56C89-0C0D-494F-A4EE-8ADB4B522A9C}"/>
              </a:ext>
            </a:extLst>
          </p:cNvPr>
          <p:cNvSpPr/>
          <p:nvPr/>
        </p:nvSpPr>
        <p:spPr>
          <a:xfrm flipH="1">
            <a:off x="0" y="0"/>
            <a:ext cx="12192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22000"/>
                </a:schemeClr>
              </a:gs>
              <a:gs pos="58000">
                <a:schemeClr val="accent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87"/>
          </a:p>
        </p:txBody>
      </p:sp>
      <p:pic>
        <p:nvPicPr>
          <p:cNvPr id="7" name="Google Shape;154;p21">
            <a:extLst>
              <a:ext uri="{FF2B5EF4-FFF2-40B4-BE49-F238E27FC236}">
                <a16:creationId xmlns:a16="http://schemas.microsoft.com/office/drawing/2014/main" id="{51E55FEB-E342-4108-99E1-CA153365F5D5}"/>
              </a:ext>
            </a:extLst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10896502" y="243206"/>
            <a:ext cx="1080624" cy="7698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A16EC2-782D-4FB0-A9F1-F8BF5B12C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6678" y="6324601"/>
            <a:ext cx="10792731" cy="42989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1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</p:sldLayoutIdLst>
  <p:transition>
    <p:fade/>
  </p:transition>
  <p:txStyles>
    <p:titleStyle>
      <a:lvl1pPr algn="l" defTabSz="914171" rtl="0" eaLnBrk="1" latinLnBrk="0" hangingPunct="1">
        <a:lnSpc>
          <a:spcPct val="90000"/>
        </a:lnSpc>
        <a:spcBef>
          <a:spcPct val="0"/>
        </a:spcBef>
        <a:buNone/>
        <a:defRPr sz="3199" b="1" i="0" kern="1200" cap="all" baseline="0">
          <a:solidFill>
            <a:schemeClr val="tx2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169820" indent="-169820" algn="l" defTabSz="914171" rtl="0" eaLnBrk="1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1pPr>
      <a:lvl2pPr marL="404712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6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2pPr>
      <a:lvl3pPr marL="626906" indent="-163472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3pPr>
      <a:lvl4pPr marL="861798" indent="-176169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Montserrat Medium" panose="00000600000000000000" pitchFamily="2" charset="0"/>
        <a:buChar char="−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4pPr>
      <a:lvl5pPr marL="1083992" indent="-117445" algn="l" defTabSz="914171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Montserrat SemiBold" panose="00000700000000000000" pitchFamily="2" charset="0"/>
          <a:ea typeface="+mn-ea"/>
          <a:cs typeface="+mn-cs"/>
        </a:defRPr>
      </a:lvl5pPr>
      <a:lvl6pPr marL="2513971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8" indent="-228543" algn="l" defTabSz="91417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1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1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A3C8B-97A3-1E8F-3BE0-3ABF12FBB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of the Plainfield Coop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0C1FD-4480-3F35-3B2A-A936781EB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Findings from the USDA Rural Business Development Grant and discussion of options</a:t>
            </a:r>
          </a:p>
        </p:txBody>
      </p:sp>
    </p:spTree>
    <p:extLst>
      <p:ext uri="{BB962C8B-B14F-4D97-AF65-F5344CB8AC3E}">
        <p14:creationId xmlns:p14="http://schemas.microsoft.com/office/powerpoint/2010/main" val="158888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64145-2B1E-4FFC-208A-FD2CDC334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Discussion of each option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7D08-1139-5588-BB0B-E21A8B5D0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in place without expansion</a:t>
            </a:r>
          </a:p>
          <a:p>
            <a:endParaRPr lang="en-US" dirty="0"/>
          </a:p>
          <a:p>
            <a:r>
              <a:rPr lang="en-US" dirty="0"/>
              <a:t>Purchase Allenwood Stables</a:t>
            </a:r>
          </a:p>
          <a:p>
            <a:endParaRPr lang="en-US" dirty="0"/>
          </a:p>
          <a:p>
            <a:r>
              <a:rPr lang="en-US" dirty="0"/>
              <a:t>Expand at current location</a:t>
            </a:r>
          </a:p>
          <a:p>
            <a:endParaRPr lang="en-US" dirty="0"/>
          </a:p>
          <a:p>
            <a:r>
              <a:rPr lang="en-US" dirty="0"/>
              <a:t>Purchase Plainfield Hardware and move operations to that location</a:t>
            </a:r>
          </a:p>
        </p:txBody>
      </p:sp>
    </p:spTree>
    <p:extLst>
      <p:ext uri="{BB962C8B-B14F-4D97-AF65-F5344CB8AC3E}">
        <p14:creationId xmlns:p14="http://schemas.microsoft.com/office/powerpoint/2010/main" val="409565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80C4-DE87-8DCC-063B-01F28CE7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able with numbers and a few words&#10;&#10;Description automatically generated with medium confidence">
            <a:extLst>
              <a:ext uri="{FF2B5EF4-FFF2-40B4-BE49-F238E27FC236}">
                <a16:creationId xmlns:a16="http://schemas.microsoft.com/office/drawing/2014/main" id="{84B4F96A-50CC-E27E-C69F-D3ECA74DC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21" y="-180861"/>
            <a:ext cx="9400854" cy="7219721"/>
          </a:xfrm>
        </p:spPr>
      </p:pic>
    </p:spTree>
    <p:extLst>
      <p:ext uri="{BB962C8B-B14F-4D97-AF65-F5344CB8AC3E}">
        <p14:creationId xmlns:p14="http://schemas.microsoft.com/office/powerpoint/2010/main" val="170238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69407-1A8A-C64B-30E4-E6D438F5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500299"/>
          </a:xfrm>
        </p:spPr>
        <p:txBody>
          <a:bodyPr>
            <a:normAutofit fontScale="90000"/>
          </a:bodyPr>
          <a:lstStyle/>
          <a:p>
            <a:r>
              <a:rPr lang="en-US" dirty="0"/>
              <a:t>Ballot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AD074-7F47-B1F9-780D-784C6650B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  <a:t>Given that the current operations of the Co-op are not sustainable per extensive financial analysis, the Co-op Board is considering several options.   One of these options is the purchase of Plainfield Hardware.  All real estate decisions require a 2/3 majority, so this is being phrased as a yes/no vote. </a:t>
            </a:r>
          </a:p>
          <a:p>
            <a:b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</a:br>
            <a:endParaRPr lang="en-US" sz="290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  <a:t>I authorize the Plainfield Coop Board to explore financing and purchase  options for the Plainfield Hardware Store with the intent of moving the operations of the Co-op to that location, maintaining the hardware store and expanding the grocery sales.  If a purchase of that location is financially feasible, I authorize the Board to move forward with that purchase and incur the associated debt. </a:t>
            </a:r>
          </a:p>
          <a:p>
            <a:endParaRPr lang="en-US" sz="2900" dirty="0">
              <a:solidFill>
                <a:srgbClr val="000000"/>
              </a:solidFill>
              <a:effectLst/>
              <a:latin typeface="Helvetica Neue"/>
            </a:endParaRPr>
          </a:p>
          <a:p>
            <a: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  <a:t>_____Yes</a:t>
            </a:r>
          </a:p>
          <a:p>
            <a:b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</a:br>
            <a:r>
              <a:rPr lang="en-US" sz="2900" dirty="0">
                <a:solidFill>
                  <a:srgbClr val="000000"/>
                </a:solidFill>
                <a:effectLst/>
                <a:latin typeface="Helvetica Neue"/>
              </a:rPr>
              <a:t>_____No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CE4B3-C79C-D364-FF59-C5F793C7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3754-BD39-C7BC-52D1-22D1A9A8E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6:30pm. Purpose of Meeting and Introductions 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6:45pm. Background on the Issue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7:00 pm. The Options Explained. 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7:10pm. Voting Explained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7:15pm. Clarifying Questions about the Options. 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7:30pm. Sharing  Your Thoughts. 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8:30pm. Wrap-Up</a:t>
            </a:r>
            <a:endParaRPr lang="en-US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48EB-241B-8D75-7DCD-71EEF64D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AA4CD-FAFB-FC83-7E66-15EE54CDD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26006"/>
            <a:ext cx="9603275" cy="3450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Grant results and information is posted on the coop website</a:t>
            </a:r>
          </a:p>
          <a:p>
            <a:r>
              <a:rPr lang="en-US" dirty="0"/>
              <a:t>2 informational meetings (in-person and Zoom)</a:t>
            </a:r>
          </a:p>
          <a:p>
            <a:r>
              <a:rPr lang="en-US" dirty="0"/>
              <a:t>Annual Meeting on August 27</a:t>
            </a:r>
            <a:r>
              <a:rPr lang="en-US" baseline="30000" dirty="0"/>
              <a:t>th</a:t>
            </a:r>
            <a:r>
              <a:rPr lang="en-US" dirty="0"/>
              <a:t> at 4 pm at the Rec Field </a:t>
            </a:r>
          </a:p>
          <a:p>
            <a:r>
              <a:rPr lang="en-US" dirty="0"/>
              <a:t>Members will be asked to vote on whether or not we should move forward with a plan to purchase Plainfield Hardware and move operation to that location.</a:t>
            </a:r>
          </a:p>
          <a:p>
            <a:r>
              <a:rPr lang="en-US" dirty="0"/>
              <a:t>2/3</a:t>
            </a:r>
            <a:r>
              <a:rPr lang="en-US" baseline="30000" dirty="0"/>
              <a:t>rd</a:t>
            </a:r>
            <a:r>
              <a:rPr lang="en-US" dirty="0"/>
              <a:t> majority of votes cast are required to approve a real estate change</a:t>
            </a:r>
          </a:p>
          <a:p>
            <a:r>
              <a:rPr lang="en-US" dirty="0"/>
              <a:t>Voting will take place by paper ballot available at the Annual Meeting and will remain open for10 days afterwards with a ballot box located at the coop. </a:t>
            </a:r>
          </a:p>
        </p:txBody>
      </p:sp>
    </p:spTree>
    <p:extLst>
      <p:ext uri="{BB962C8B-B14F-4D97-AF65-F5344CB8AC3E}">
        <p14:creationId xmlns:p14="http://schemas.microsoft.com/office/powerpoint/2010/main" val="367955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919CE-BE2C-9BE3-A82B-CB9A835E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History</a:t>
            </a:r>
            <a:br>
              <a:rPr lang="en-US" dirty="0"/>
            </a:br>
            <a:r>
              <a:rPr lang="en-US" dirty="0"/>
              <a:t>What has changed?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B4C8-55D7-D78E-201E-F6C659B36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Declining sales annually since 2019</a:t>
            </a:r>
          </a:p>
          <a:p>
            <a:r>
              <a:rPr lang="en-US" dirty="0"/>
              <a:t>Increased availability of natural food in multiple outlets (increased competition)</a:t>
            </a:r>
          </a:p>
          <a:p>
            <a:r>
              <a:rPr lang="en-US" dirty="0"/>
              <a:t>Inflationary costs and consolidation in industry resulting in high retail prices</a:t>
            </a:r>
          </a:p>
          <a:p>
            <a:r>
              <a:rPr lang="en-US" dirty="0"/>
              <a:t>Under investment in maintaining the building and in the business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Covid related grants and increased debt (accounts payable) have kept the business afloat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117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93B1-BF78-8940-DB07-C0DBE0979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Considered four potential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A425-F2D3-FBF2-7836-D6C0731A5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Stay in place, no major changes</a:t>
            </a:r>
          </a:p>
          <a:p>
            <a:r>
              <a:rPr lang="en-US" dirty="0"/>
              <a:t>Expand existing building by 660 sq ft (from 1200 sq ft of sales area to 1860 sq ft of sales area</a:t>
            </a:r>
          </a:p>
          <a:p>
            <a:r>
              <a:rPr lang="en-US" dirty="0"/>
              <a:t>Purchase Allenwood Stables and build a new building (3000 sq ft sales area)</a:t>
            </a:r>
          </a:p>
          <a:p>
            <a:r>
              <a:rPr lang="en-US" dirty="0"/>
              <a:t>Purchase Plainfield Hardware on Rt. 2 and move coop to that location</a:t>
            </a:r>
          </a:p>
          <a:p>
            <a:pPr marL="0" indent="0">
              <a:buNone/>
            </a:pPr>
            <a:r>
              <a:rPr lang="en-US" dirty="0"/>
              <a:t>Grant results include a Market Study and Sales Projections, Architectural Study for Expansion and 10 year Financial Forecasts for 3 of these options</a:t>
            </a:r>
          </a:p>
        </p:txBody>
      </p:sp>
    </p:spTree>
    <p:extLst>
      <p:ext uri="{BB962C8B-B14F-4D97-AF65-F5344CB8AC3E}">
        <p14:creationId xmlns:p14="http://schemas.microsoft.com/office/powerpoint/2010/main" val="1259745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F548-6276-9342-BEED-83251441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Market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6622E-B73F-3800-3D94-1386EC92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G2G Research Group updated the 2018 Market Study</a:t>
            </a:r>
          </a:p>
          <a:p>
            <a:pPr marL="0" indent="0">
              <a:buNone/>
            </a:pPr>
            <a:r>
              <a:rPr lang="en-US" dirty="0"/>
              <a:t>Estimated future sales for two options</a:t>
            </a:r>
          </a:p>
          <a:p>
            <a:pPr>
              <a:buFontTx/>
              <a:buChar char="-"/>
            </a:pPr>
            <a:r>
              <a:rPr lang="en-US" dirty="0"/>
              <a:t>Expanded coop in current location with 1860 sq ft of sales area</a:t>
            </a:r>
          </a:p>
          <a:p>
            <a:pPr>
              <a:buFontTx/>
              <a:buChar char="-"/>
            </a:pPr>
            <a:r>
              <a:rPr lang="en-US" dirty="0"/>
              <a:t>Route 2 location with 3000 sq ft of sales area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Both estimates include increase in grab-and-go options. Sales for village location forecast to drop 12-17% in 2028 due to bridge closure.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B7209-F6A6-B774-1D67-0B92B717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Forecast from Market Study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AE34B-26E0-324C-6E42-D5081656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Expanded village location </a:t>
            </a:r>
          </a:p>
          <a:p>
            <a:pPr>
              <a:buFontTx/>
              <a:buChar char="-"/>
            </a:pPr>
            <a:r>
              <a:rPr lang="en-US" dirty="0"/>
              <a:t>2026= $1.32 million</a:t>
            </a:r>
          </a:p>
          <a:p>
            <a:pPr>
              <a:buFontTx/>
              <a:buChar char="-"/>
            </a:pPr>
            <a:r>
              <a:rPr lang="en-US" dirty="0"/>
              <a:t>2029= $1.48 million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Route 2 location</a:t>
            </a:r>
          </a:p>
          <a:p>
            <a:pPr>
              <a:buFontTx/>
              <a:buChar char="-"/>
            </a:pPr>
            <a:r>
              <a:rPr lang="en-US" dirty="0"/>
              <a:t>2026= $2.23 million</a:t>
            </a:r>
          </a:p>
          <a:p>
            <a:pPr>
              <a:buFontTx/>
              <a:buChar char="-"/>
            </a:pPr>
            <a:r>
              <a:rPr lang="en-US" dirty="0"/>
              <a:t>2029= $2.49 million</a:t>
            </a:r>
          </a:p>
        </p:txBody>
      </p:sp>
    </p:spTree>
    <p:extLst>
      <p:ext uri="{BB962C8B-B14F-4D97-AF65-F5344CB8AC3E}">
        <p14:creationId xmlns:p14="http://schemas.microsoft.com/office/powerpoint/2010/main" val="414145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28110-7EC4-F8C8-64E9-E7B5E385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/>
              <a:t>Architectural Study for Expansion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blue house with a porch&#10;&#10;Description automatically generated">
            <a:extLst>
              <a:ext uri="{FF2B5EF4-FFF2-40B4-BE49-F238E27FC236}">
                <a16:creationId xmlns:a16="http://schemas.microsoft.com/office/drawing/2014/main" id="{22BF65C8-B097-8A16-ABE6-352915FE8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6" y="1116345"/>
            <a:ext cx="6040894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D8ADD02-07A3-76DB-51EE-18245871C542}"/>
              </a:ext>
            </a:extLst>
          </p:cNvPr>
          <p:cNvSpPr txBox="1"/>
          <p:nvPr/>
        </p:nvSpPr>
        <p:spPr>
          <a:xfrm>
            <a:off x="914400" y="3852809"/>
            <a:ext cx="2412796" cy="124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review, Cost Estimates and Schematic Design on coop website</a:t>
            </a:r>
          </a:p>
        </p:txBody>
      </p:sp>
    </p:spTree>
    <p:extLst>
      <p:ext uri="{BB962C8B-B14F-4D97-AF65-F5344CB8AC3E}">
        <p14:creationId xmlns:p14="http://schemas.microsoft.com/office/powerpoint/2010/main" val="3399383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2F4C-F6C7-F328-4EA9-05B41831F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Analysis of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47312-3911-2624-971A-FFE758FC5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 available on the coop website</a:t>
            </a:r>
          </a:p>
          <a:p>
            <a:r>
              <a:rPr lang="en-US" dirty="0"/>
              <a:t>10 year financial forecasts (pro </a:t>
            </a:r>
            <a:r>
              <a:rPr lang="en-US" dirty="0" err="1"/>
              <a:t>formas</a:t>
            </a:r>
            <a:r>
              <a:rPr lang="en-US" dirty="0"/>
              <a:t>) were created for the 3 feasible options</a:t>
            </a:r>
          </a:p>
          <a:p>
            <a:r>
              <a:rPr lang="en-US" dirty="0"/>
              <a:t>Templates for funding plans and further financial analysis were created that we can use going forward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95115"/>
      </p:ext>
    </p:extLst>
  </p:cSld>
  <p:clrMapOvr>
    <a:masterClrMapping/>
  </p:clrMapOvr>
</p:sld>
</file>

<file path=ppt/theme/theme1.xml><?xml version="1.0" encoding="utf-8"?>
<a:theme xmlns:a="http://schemas.openxmlformats.org/drawingml/2006/main" name="*Organic Valley 2022">
  <a:themeElements>
    <a:clrScheme name="Organic Valley - Updated">
      <a:dk1>
        <a:srgbClr val="3F3F3F"/>
      </a:dk1>
      <a:lt1>
        <a:srgbClr val="FFFFFF"/>
      </a:lt1>
      <a:dk2>
        <a:srgbClr val="10462B"/>
      </a:dk2>
      <a:lt2>
        <a:srgbClr val="3DA278"/>
      </a:lt2>
      <a:accent1>
        <a:srgbClr val="02AEAF"/>
      </a:accent1>
      <a:accent2>
        <a:srgbClr val="74C69C"/>
      </a:accent2>
      <a:accent3>
        <a:srgbClr val="29793D"/>
      </a:accent3>
      <a:accent4>
        <a:srgbClr val="0068AF"/>
      </a:accent4>
      <a:accent5>
        <a:srgbClr val="7F3E2E"/>
      </a:accent5>
      <a:accent6>
        <a:srgbClr val="F15A40"/>
      </a:accent6>
      <a:hlink>
        <a:srgbClr val="0F6D4E"/>
      </a:hlink>
      <a:folHlink>
        <a:srgbClr val="74C69C"/>
      </a:folHlink>
    </a:clrScheme>
    <a:fontScheme name="Organic Valley">
      <a:majorFont>
        <a:latin typeface="Montserrat Black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V-OP PPT Template 2023.pptx" id="{FA89BE54-2F86-4F8B-9673-07C28F39FBEA}" vid="{9740B30F-2ABD-431C-AE4E-A194AFF4B141}"/>
    </a:ext>
  </a:extLst>
</a:theme>
</file>

<file path=ppt/theme/theme2.xml><?xml version="1.0" encoding="utf-8"?>
<a:theme xmlns:a="http://schemas.openxmlformats.org/drawingml/2006/main" name="1_*Organic Valley 2022">
  <a:themeElements>
    <a:clrScheme name="Organic Valley - Updated">
      <a:dk1>
        <a:srgbClr val="3F3F3F"/>
      </a:dk1>
      <a:lt1>
        <a:srgbClr val="FFFFFF"/>
      </a:lt1>
      <a:dk2>
        <a:srgbClr val="10462B"/>
      </a:dk2>
      <a:lt2>
        <a:srgbClr val="3DA278"/>
      </a:lt2>
      <a:accent1>
        <a:srgbClr val="02AEAF"/>
      </a:accent1>
      <a:accent2>
        <a:srgbClr val="74C69C"/>
      </a:accent2>
      <a:accent3>
        <a:srgbClr val="29793D"/>
      </a:accent3>
      <a:accent4>
        <a:srgbClr val="0068AF"/>
      </a:accent4>
      <a:accent5>
        <a:srgbClr val="7F3E2E"/>
      </a:accent5>
      <a:accent6>
        <a:srgbClr val="F15A40"/>
      </a:accent6>
      <a:hlink>
        <a:srgbClr val="0F6D4E"/>
      </a:hlink>
      <a:folHlink>
        <a:srgbClr val="74C69C"/>
      </a:folHlink>
    </a:clrScheme>
    <a:fontScheme name="Organic Valley">
      <a:majorFont>
        <a:latin typeface="Montserrat Black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V-OP PPT Template 2023.pptx" id="{FA89BE54-2F86-4F8B-9673-07C28F39FBEA}" vid="{9740B30F-2ABD-431C-AE4E-A194AFF4B141}"/>
    </a:ext>
  </a:extLst>
</a:theme>
</file>

<file path=ppt/theme/theme3.xml><?xml version="1.0" encoding="utf-8"?>
<a:theme xmlns:a="http://schemas.openxmlformats.org/drawingml/2006/main" name="2_*Organic Valley 2022">
  <a:themeElements>
    <a:clrScheme name="Organic Valley - Updated">
      <a:dk1>
        <a:srgbClr val="3F3F3F"/>
      </a:dk1>
      <a:lt1>
        <a:srgbClr val="FFFFFF"/>
      </a:lt1>
      <a:dk2>
        <a:srgbClr val="10462B"/>
      </a:dk2>
      <a:lt2>
        <a:srgbClr val="3DA278"/>
      </a:lt2>
      <a:accent1>
        <a:srgbClr val="02AEAF"/>
      </a:accent1>
      <a:accent2>
        <a:srgbClr val="74C69C"/>
      </a:accent2>
      <a:accent3>
        <a:srgbClr val="29793D"/>
      </a:accent3>
      <a:accent4>
        <a:srgbClr val="0068AF"/>
      </a:accent4>
      <a:accent5>
        <a:srgbClr val="7F3E2E"/>
      </a:accent5>
      <a:accent6>
        <a:srgbClr val="F15A40"/>
      </a:accent6>
      <a:hlink>
        <a:srgbClr val="0F6D4E"/>
      </a:hlink>
      <a:folHlink>
        <a:srgbClr val="74C69C"/>
      </a:folHlink>
    </a:clrScheme>
    <a:fontScheme name="Organic Valley">
      <a:majorFont>
        <a:latin typeface="Montserrat Black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V-OP PPT Template 2023.pptx" id="{FA89BE54-2F86-4F8B-9673-07C28F39FBEA}" vid="{9740B30F-2ABD-431C-AE4E-A194AFF4B141}"/>
    </a:ext>
  </a:extLst>
</a:theme>
</file>

<file path=ppt/theme/theme4.xml><?xml version="1.0" encoding="utf-8"?>
<a:theme xmlns:a="http://schemas.openxmlformats.org/drawingml/2006/main" name="3_*Organic Valley 2022">
  <a:themeElements>
    <a:clrScheme name="Organic Valley - Updated">
      <a:dk1>
        <a:srgbClr val="3F3F3F"/>
      </a:dk1>
      <a:lt1>
        <a:srgbClr val="FFFFFF"/>
      </a:lt1>
      <a:dk2>
        <a:srgbClr val="10462B"/>
      </a:dk2>
      <a:lt2>
        <a:srgbClr val="3DA278"/>
      </a:lt2>
      <a:accent1>
        <a:srgbClr val="02AEAF"/>
      </a:accent1>
      <a:accent2>
        <a:srgbClr val="74C69C"/>
      </a:accent2>
      <a:accent3>
        <a:srgbClr val="29793D"/>
      </a:accent3>
      <a:accent4>
        <a:srgbClr val="0068AF"/>
      </a:accent4>
      <a:accent5>
        <a:srgbClr val="7F3E2E"/>
      </a:accent5>
      <a:accent6>
        <a:srgbClr val="F15A40"/>
      </a:accent6>
      <a:hlink>
        <a:srgbClr val="0F6D4E"/>
      </a:hlink>
      <a:folHlink>
        <a:srgbClr val="74C69C"/>
      </a:folHlink>
    </a:clrScheme>
    <a:fontScheme name="Organic Valley">
      <a:majorFont>
        <a:latin typeface="Montserrat Black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V-OP PPT Template 2023.pptx" id="{FA89BE54-2F86-4F8B-9673-07C28F39FBEA}" vid="{9740B30F-2ABD-431C-AE4E-A194AFF4B141}"/>
    </a:ext>
  </a:extLst>
</a:theme>
</file>

<file path=ppt/theme/theme5.xml><?xml version="1.0" encoding="utf-8"?>
<a:theme xmlns:a="http://schemas.openxmlformats.org/drawingml/2006/main" name="4_*Organic Valley 2022">
  <a:themeElements>
    <a:clrScheme name="Organic Valley - Updated">
      <a:dk1>
        <a:srgbClr val="3F3F3F"/>
      </a:dk1>
      <a:lt1>
        <a:srgbClr val="FFFFFF"/>
      </a:lt1>
      <a:dk2>
        <a:srgbClr val="10462B"/>
      </a:dk2>
      <a:lt2>
        <a:srgbClr val="3DA278"/>
      </a:lt2>
      <a:accent1>
        <a:srgbClr val="02AEAF"/>
      </a:accent1>
      <a:accent2>
        <a:srgbClr val="74C69C"/>
      </a:accent2>
      <a:accent3>
        <a:srgbClr val="29793D"/>
      </a:accent3>
      <a:accent4>
        <a:srgbClr val="0068AF"/>
      </a:accent4>
      <a:accent5>
        <a:srgbClr val="7F3E2E"/>
      </a:accent5>
      <a:accent6>
        <a:srgbClr val="F15A40"/>
      </a:accent6>
      <a:hlink>
        <a:srgbClr val="0F6D4E"/>
      </a:hlink>
      <a:folHlink>
        <a:srgbClr val="74C69C"/>
      </a:folHlink>
    </a:clrScheme>
    <a:fontScheme name="Organic Valley">
      <a:majorFont>
        <a:latin typeface="Montserrat Black"/>
        <a:ea typeface=""/>
        <a:cs typeface=""/>
      </a:majorFont>
      <a:minorFont>
        <a:latin typeface="Montserrat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V-OP PPT Template 2023.pptx" id="{FA89BE54-2F86-4F8B-9673-07C28F39FBEA}" vid="{9740B30F-2ABD-431C-AE4E-A194AFF4B141}"/>
    </a:ext>
  </a:extLst>
</a:theme>
</file>

<file path=ppt/theme/theme6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OV-OP PPT Template 2023</Template>
  <TotalTime>86</TotalTime>
  <Words>614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Calibri</vt:lpstr>
      <vt:lpstr>Gill Sans MT</vt:lpstr>
      <vt:lpstr>Helvetica Neue</vt:lpstr>
      <vt:lpstr>Montserrat</vt:lpstr>
      <vt:lpstr>Montserrat Black</vt:lpstr>
      <vt:lpstr>Montserrat ExtraBold</vt:lpstr>
      <vt:lpstr>Montserrat Medium</vt:lpstr>
      <vt:lpstr>Montserrat SemiBold</vt:lpstr>
      <vt:lpstr>*Organic Valley 2022</vt:lpstr>
      <vt:lpstr>1_*Organic Valley 2022</vt:lpstr>
      <vt:lpstr>2_*Organic Valley 2022</vt:lpstr>
      <vt:lpstr>3_*Organic Valley 2022</vt:lpstr>
      <vt:lpstr>4_*Organic Valley 2022</vt:lpstr>
      <vt:lpstr>Gallery</vt:lpstr>
      <vt:lpstr>Future of the Plainfield Coop</vt:lpstr>
      <vt:lpstr>Agenda</vt:lpstr>
      <vt:lpstr>Process</vt:lpstr>
      <vt:lpstr>Background and History What has changed?</vt:lpstr>
      <vt:lpstr>Considered four potential options</vt:lpstr>
      <vt:lpstr>Updated Market Study</vt:lpstr>
      <vt:lpstr>Sales Forecast from Market Study </vt:lpstr>
      <vt:lpstr>Architectural Study for Expansion</vt:lpstr>
      <vt:lpstr>Financial Analysis of options</vt:lpstr>
      <vt:lpstr>Open Discussion of each option</vt:lpstr>
      <vt:lpstr>PowerPoint Presentation</vt:lpstr>
      <vt:lpstr>Ballot</vt:lpstr>
    </vt:vector>
  </TitlesOfParts>
  <Company>Cropp Cooperative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of the Plainfield Coop</dc:title>
  <dc:creator>John Cleary</dc:creator>
  <cp:lastModifiedBy>John Cleary</cp:lastModifiedBy>
  <cp:revision>1</cp:revision>
  <dcterms:created xsi:type="dcterms:W3CDTF">2023-08-10T11:50:26Z</dcterms:created>
  <dcterms:modified xsi:type="dcterms:W3CDTF">2023-08-10T22:28:58Z</dcterms:modified>
</cp:coreProperties>
</file>